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4" r:id="rId4"/>
    <p:sldId id="257" r:id="rId5"/>
    <p:sldId id="258" r:id="rId6"/>
    <p:sldId id="259" r:id="rId7"/>
    <p:sldId id="265" r:id="rId8"/>
    <p:sldId id="260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414"/>
    <a:srgbClr val="491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mersibo.ru/cd1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shot_2021-01-31 Муниципальное дошкольное образовательное учреждение Детский сад № 35 Улыбка города Георгиевска Глав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90"/>
            <a:ext cx="8154746" cy="39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700808"/>
            <a:ext cx="7452320" cy="439248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4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  <a:p>
            <a:pPr algn="r"/>
            <a:r>
              <a:rPr lang="ru-RU" sz="3100" dirty="0" smtClean="0">
                <a:solidFill>
                  <a:schemeClr val="bg1"/>
                </a:solidFill>
              </a:rPr>
              <a:t>                                                </a:t>
            </a:r>
          </a:p>
          <a:p>
            <a:pPr algn="r"/>
            <a:r>
              <a:rPr lang="ru-RU" sz="3100" dirty="0" smtClean="0">
                <a:solidFill>
                  <a:schemeClr val="bg1"/>
                </a:solidFill>
              </a:rPr>
              <a:t>   </a:t>
            </a: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Подготовила: </a:t>
            </a:r>
          </a:p>
          <a:p>
            <a:pPr algn="r"/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МДОУ «Детский сад </a:t>
            </a:r>
          </a:p>
          <a:p>
            <a:pPr algn="r"/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 35 «Улыбка» </a:t>
            </a:r>
            <a:r>
              <a:rPr lang="ru-RU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г.Георгиевска</a:t>
            </a: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algn="r"/>
            <a:r>
              <a:rPr lang="ru-RU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Бебихова</a:t>
            </a: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Наталья Владимировна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385" y="836711"/>
            <a:ext cx="7772400" cy="309634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Мастер–класс</a:t>
            </a:r>
            <a:br>
              <a:rPr lang="ru-RU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«Инновационные технологии - детям»</a:t>
            </a:r>
            <a:br>
              <a:rPr lang="ru-RU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36912"/>
            <a:ext cx="7498080" cy="1143000"/>
          </a:xfrm>
        </p:spPr>
        <p:txBody>
          <a:bodyPr>
            <a:normAutofit/>
          </a:bodyPr>
          <a:lstStyle/>
          <a:p>
            <a:r>
              <a:rPr lang="ru-RU" sz="5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4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.сад№35\ПДД Материал\кинект дети\IMG_20200921_1055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4453" r="4412"/>
          <a:stretch/>
        </p:blipFill>
        <p:spPr bwMode="auto">
          <a:xfrm>
            <a:off x="1331640" y="2996952"/>
            <a:ext cx="4896544" cy="38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8028384" cy="21602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«Игра пронизывает всю жизнь ребенка.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норма даже тогда, когда малыш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Делает серьезное дело…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Более того, следует пропитать этой игрой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Всю его жизнь.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Вся его жизнь – это игра.»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А.С. Макаренко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5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8172400" cy="568863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	Внедрение </a:t>
            </a: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ИКТ позволит наиболее полно и успешно реализовать развитие способностей ребенка дошкольного возраста в период 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	Игровой комплекс </a:t>
            </a: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«Играй и развивайся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», основанный </a:t>
            </a: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на интеграции образовательных областей и 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соответствующий </a:t>
            </a: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требованиям ФГОС дошкольного образования, 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направлен </a:t>
            </a: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на индивидуализацию образования и социализацию ребенка, учитывает специфику 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	Такие образовательные ситуации вызывают </a:t>
            </a: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у детей эмоциональный подъем, повышают мотивацию и познавательную активность, развивают мышление, память, координацию, воображение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8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188640"/>
            <a:ext cx="7135687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Интерактивные игры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комплекса «Играй и развивайся»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Наталюся\Desktop\Воспитатель года 2021\Материал\Мастер-класс\фото для мастер класс\IMG_20210129_19462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8" t="42679" r="3977" b="26339"/>
          <a:stretch/>
        </p:blipFill>
        <p:spPr bwMode="auto">
          <a:xfrm>
            <a:off x="1298816" y="1340768"/>
            <a:ext cx="3609274" cy="22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юся\Desktop\Воспитатель года 2021\Материал\Мастер-класс\фото для мастер класс\IMG_20210129_19411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18260" b="12635"/>
          <a:stretch/>
        </p:blipFill>
        <p:spPr bwMode="auto">
          <a:xfrm>
            <a:off x="5425825" y="3867680"/>
            <a:ext cx="3383171" cy="272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юся\Desktop\Воспитатель года 2021\Материал\Мастер-класс\фото для мастер класс\IMG_20210129_160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5070" r="13287" b="11890"/>
          <a:stretch/>
        </p:blipFill>
        <p:spPr bwMode="auto">
          <a:xfrm>
            <a:off x="1331640" y="3886261"/>
            <a:ext cx="3577030" cy="27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талюся\Desktop\Воспитатель года 2021\Материал\Мастер-класс\фото для мастер класс\IMG_20210129_1647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9506" r="10657" b="14529"/>
          <a:stretch/>
        </p:blipFill>
        <p:spPr bwMode="auto">
          <a:xfrm>
            <a:off x="5436096" y="1340768"/>
            <a:ext cx="3352087" cy="22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992888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Активная игра «Снежки»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C:\Users\Наталюся\Desktop\Воспитатель года 2021\Материал\Мастер-класс\фото для мастер класс\IMG_20210129_17230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r="11162"/>
          <a:stretch/>
        </p:blipFill>
        <p:spPr bwMode="auto">
          <a:xfrm>
            <a:off x="1115616" y="2060848"/>
            <a:ext cx="3672408" cy="406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юся\Desktop\Воспитатель года 2021\Материал\Мастер-класс\фото для мастер класс\IMG_20210129_172306_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076056" y="2780928"/>
            <a:ext cx="3853492" cy="28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81528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«Запоминай- ка»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Наталюся\Desktop\Воспитатель года 2021\Материал\Мастер-класс\фото для мастер класс\IMG_20210129_16020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28972" r="15356"/>
          <a:stretch/>
        </p:blipFill>
        <p:spPr bwMode="auto">
          <a:xfrm>
            <a:off x="1187624" y="2420888"/>
            <a:ext cx="41500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юся\Desktop\Воспитатель года 2021\Материал\Мастер-класс\фото для мастер класс\IMG_20210129_17313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t="22438" r="25043"/>
          <a:stretch/>
        </p:blipFill>
        <p:spPr bwMode="auto">
          <a:xfrm>
            <a:off x="5444835" y="1870364"/>
            <a:ext cx="3494395" cy="37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2506290"/>
          </a:xfrm>
        </p:spPr>
        <p:txBody>
          <a:bodyPr>
            <a:normAutofit fontScale="90000"/>
          </a:bodyPr>
          <a:lstStyle/>
          <a:p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Конструктор картинок 2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Игры подходят для занятий на темы неречевого и фонематического слуха,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- буквенного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анализа, звукоподражания, обучения чтению и письму и обогащения словаря.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Мерситекой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легче готовиться к занятиям, узнавать новые приемы работы и искать вдохновение.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Д.сад№35\оценочный л\оценочный 1половина2018г\фото 1пол.2018\Новая папка\IMG_20180108_2240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1014" r="38815" b="37342"/>
          <a:stretch/>
        </p:blipFill>
        <p:spPr bwMode="auto">
          <a:xfrm>
            <a:off x="2327564" y="2493817"/>
            <a:ext cx="5330574" cy="40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460432" cy="8275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Конструктор картинок.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USB –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версия.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Mersibo.ru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9721" t="3726" r="17987" b="5969"/>
          <a:stretch/>
        </p:blipFill>
        <p:spPr>
          <a:xfrm>
            <a:off x="964504" y="836712"/>
            <a:ext cx="3319464" cy="259228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1896" b="7800"/>
          <a:stretch/>
        </p:blipFill>
        <p:spPr>
          <a:xfrm>
            <a:off x="4427984" y="836712"/>
            <a:ext cx="4412704" cy="259228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t="3749" r="16449" b="7468"/>
          <a:stretch/>
        </p:blipFill>
        <p:spPr>
          <a:xfrm>
            <a:off x="105839" y="3600971"/>
            <a:ext cx="4610177" cy="31298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5" t="2433" r="16579" b="4954"/>
          <a:stretch/>
        </p:blipFill>
        <p:spPr bwMode="auto">
          <a:xfrm>
            <a:off x="4932040" y="3542258"/>
            <a:ext cx="4104456" cy="318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3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6835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Быстро и удобно создавать демонстрационный материал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1394" y="636177"/>
            <a:ext cx="871296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322</TotalTime>
  <Words>86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                                        Мастер–класс «Инновационные технологии - детям» </vt:lpstr>
      <vt:lpstr>«Игра пронизывает всю жизнь ребенка. Это норма даже тогда, когда малыш Делает серьезное дело… Более того, следует пропитать этой игрой Всю его жизнь. Вся его жизнь – это игра.»                                                                      А.С. Макаренко  </vt:lpstr>
      <vt:lpstr> Внедрение ИКТ позволит наиболее полно и успешно реализовать развитие способностей ребенка дошкольного возраста в период дошкольного образования.   Игровой комплекс «Играй и развивайся», основанный на интеграции образовательных областей и соответствующий требованиям ФГОС дошкольного образования, направлен на индивидуализацию образования и социализацию ребенка, учитывает специфику дошкольного возраста.  Такие образовательные ситуации вызывают у детей эмоциональный подъем, повышают мотивацию и познавательную активность, развивают мышление, память, координацию, воображение. </vt:lpstr>
      <vt:lpstr>Интерактивные игры  комплекса «Играй и развивайся»</vt:lpstr>
      <vt:lpstr>Активная игра «Снежки»</vt:lpstr>
      <vt:lpstr>Игра «Запоминай- ка»</vt:lpstr>
      <vt:lpstr>Конструктор картинок 2. Игры подходят для занятий на темы неречевого и фонематического слуха, звуко - буквенного анализа, звукоподражания, обучения чтению и письму и обогащения словаря. С Мерситекой легче готовиться к занятиям, узнавать новые приемы работы и искать вдохновение. </vt:lpstr>
      <vt:lpstr>Конструктор картинок. USB – версия. Mersibo.ru</vt:lpstr>
      <vt:lpstr>Быстро и удобно создавать демонстрационный материал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Наталья Бебихова</dc:creator>
  <cp:lastModifiedBy>Наталюся</cp:lastModifiedBy>
  <cp:revision>28</cp:revision>
  <dcterms:created xsi:type="dcterms:W3CDTF">2021-01-30T12:55:45Z</dcterms:created>
  <dcterms:modified xsi:type="dcterms:W3CDTF">2021-01-31T21:13:33Z</dcterms:modified>
</cp:coreProperties>
</file>