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344A-3285-4602-80C5-3661835F3945}" type="datetimeFigureOut">
              <a:rPr lang="ru-RU" smtClean="0"/>
              <a:t>19.08.2023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7D24-2143-45F3-B69F-256E84D1E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83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344A-3285-4602-80C5-3661835F3945}" type="datetimeFigureOut">
              <a:rPr lang="ru-RU" smtClean="0"/>
              <a:t>19.08.2023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7D24-2143-45F3-B69F-256E84D1E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45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344A-3285-4602-80C5-3661835F3945}" type="datetimeFigureOut">
              <a:rPr lang="ru-RU" smtClean="0"/>
              <a:t>19.08.2023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7D24-2143-45F3-B69F-256E84D1E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71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344A-3285-4602-80C5-3661835F3945}" type="datetimeFigureOut">
              <a:rPr lang="ru-RU" smtClean="0"/>
              <a:t>19.08.2023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7D24-2143-45F3-B69F-256E84D1E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21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344A-3285-4602-80C5-3661835F3945}" type="datetimeFigureOut">
              <a:rPr lang="ru-RU" smtClean="0"/>
              <a:t>19.08.2023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7D24-2143-45F3-B69F-256E84D1E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85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344A-3285-4602-80C5-3661835F3945}" type="datetimeFigureOut">
              <a:rPr lang="ru-RU" smtClean="0"/>
              <a:t>19.08.2023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7D24-2143-45F3-B69F-256E84D1E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37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344A-3285-4602-80C5-3661835F3945}" type="datetimeFigureOut">
              <a:rPr lang="ru-RU" smtClean="0"/>
              <a:t>19.08.2023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7D24-2143-45F3-B69F-256E84D1E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8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344A-3285-4602-80C5-3661835F3945}" type="datetimeFigureOut">
              <a:rPr lang="ru-RU" smtClean="0"/>
              <a:t>19.08.2023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7D24-2143-45F3-B69F-256E84D1E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2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344A-3285-4602-80C5-3661835F3945}" type="datetimeFigureOut">
              <a:rPr lang="ru-RU" smtClean="0"/>
              <a:t>19.08.2023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7D24-2143-45F3-B69F-256E84D1E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69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344A-3285-4602-80C5-3661835F3945}" type="datetimeFigureOut">
              <a:rPr lang="ru-RU" smtClean="0"/>
              <a:t>19.08.2023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7D24-2143-45F3-B69F-256E84D1E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95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344A-3285-4602-80C5-3661835F3945}" type="datetimeFigureOut">
              <a:rPr lang="ru-RU" smtClean="0"/>
              <a:t>19.08.2023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7D24-2143-45F3-B69F-256E84D1E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48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9344A-3285-4602-80C5-3661835F3945}" type="datetimeFigureOut">
              <a:rPr lang="ru-RU" smtClean="0"/>
              <a:t>19.08.2023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67D24-2143-45F3-B69F-256E84D1E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62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rtinki.pibig.info/uploads/posts/2023-04/1681235765_kartinki-pibig-info-p-kartinki-shabloni-dlya-prezentatsii-art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38945" y="265653"/>
            <a:ext cx="8298873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№316»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Самара</a:t>
            </a:r>
          </a:p>
          <a:p>
            <a:pPr algn="ctr">
              <a:defRPr/>
            </a:pPr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№2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«Особенности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режимных моментов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ДОУ для воспитанников с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ОВЗ»</a:t>
            </a:r>
          </a:p>
          <a:p>
            <a:pPr algn="ctr">
              <a:defRPr/>
            </a:pP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Баганова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Е.С.,</a:t>
            </a:r>
          </a:p>
          <a:p>
            <a:pPr algn="r"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 г.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223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rtinki.pibig.info/uploads/posts/2023-04/1681235765_kartinki-pibig-info-p-kartinki-shabloni-dlya-prezentatsii-art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49235" y="196472"/>
            <a:ext cx="936567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PT Sans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PT Sans"/>
              </a:rPr>
              <a:t>   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программных образовательных задач в ДОУ решается не только в рамках непрерывной образовательной деятельности, но и при проведении режимных моментов. 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дня, в котором режимные моменты нормируются по длительности протекания, в первую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очередь,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 на сохранение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здоровья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 этот момент особенно важен в силу очевидных причин при работе педагогов-дошкольников с детьми с ОВЗ.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помогут грамотно систематизировать задачи психолого-педагогической работы в каждом из организационных моментов режима (распорядка)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дня, следующие: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Организация режимных моментов должна быть направлена на формирование общей культуры и развитие личностных качеств ребенка.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Организация каждого из режимных моментов должна обеспечивать всестороннее развитие ребенка.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ходе организации режимных моментов должно обеспечиваться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воспитательных, развивающих и обучающих целей и задач процесса образования детей дошкольного возраста.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Организация режимных моментов должна «строиться с учетом принципа интеграции образовательных областей в соответствии с возрастными возможностями и особенностями воспитанников, спецификой и возможностями 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областей».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5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rtinki.pibig.info/uploads/posts/2023-04/1681235765_kartinki-pibig-info-p-kartinki-shabloni-dlya-prezentatsii-art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44437" y="85817"/>
            <a:ext cx="961505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РЕЖИМНЫЙ МОМЕНТ: Утренний «круг»</a:t>
            </a:r>
          </a:p>
          <a:p>
            <a:pPr algn="just"/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 ребенк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 ОВЗ: </a:t>
            </a:r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«Частичная слуховая недостаточность, затрудняющая </a:t>
            </a:r>
            <a:r>
              <a:rPr lang="ru-RU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утреннего «круга» - «Знакомство»</a:t>
            </a:r>
          </a:p>
          <a:p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агрессирует</a:t>
            </a:r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потому что не знает, что делать, как обращаться к детям в группе </a:t>
            </a:r>
          </a:p>
          <a:p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«Эхо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продолжать создавать обстановку доверия в группе, развивать групповую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сплоченность, развивать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эмоциональную выразительность, внимание, быстроту реакции.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ребенок проговаривает и прохлопывает свое имя (например, Та-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А все остальные дети, как эхо, его повторяют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Наглядные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демонстрация собственного примера педагога,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демонстрация примера с мишкой </a:t>
            </a:r>
          </a:p>
          <a:p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Метод: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словесное сопровождение, объяснение</a:t>
            </a:r>
          </a:p>
          <a:p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kpfu.ru/portal/docs/F2021147590/inva_s25_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718" y="4433456"/>
            <a:ext cx="3287467" cy="220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07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rtinki.pibig.info/uploads/posts/2023-04/1681235765_kartinki-pibig-info-p-kartinki-shabloni-dlya-prezentatsii-art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48000" y="-33486"/>
            <a:ext cx="904701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РЕЖИМНЫЙ МОМЕНТ: подготовка к дневному сну</a:t>
            </a:r>
          </a:p>
          <a:p>
            <a:pPr algn="just"/>
            <a:endParaRPr lang="ru-RU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 ребенка с ОВЗ: </a:t>
            </a:r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«РАС»</a:t>
            </a:r>
          </a:p>
          <a:p>
            <a:pPr algn="just"/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возбужден, физически утомлен, насыщен информацией, не готов ко сну в силу незнания следующего действия</a:t>
            </a:r>
          </a:p>
          <a:p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Наглядные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демонстрация картинок-символов</a:t>
            </a:r>
          </a:p>
          <a:p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Метод: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обмен изображения</a:t>
            </a:r>
          </a:p>
          <a:p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показывает в последовательности карточки-символы, помогающие ребенку с РАС сориентироваться в последовательности действий перед дневным сном</a:t>
            </a: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newneuro.ru/wp-content/uploads/2020/02/doktor-provodit-test-rebenku-s-podozreniem-na-autiz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156" y="4538469"/>
            <a:ext cx="3321916" cy="209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59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rtinki.pibig.info/uploads/posts/2023-04/1681235765_kartinki-pibig-info-p-kartinki-shabloni-dlya-prezentatsii-art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47999" y="86596"/>
            <a:ext cx="88669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464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Д</a:t>
            </a:r>
            <a:r>
              <a:rPr lang="ru-RU" b="0" i="0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ети дошкольного возраста могут выполнять необходимый для их правильного развития режим дня только под руководством взрослых. Организаторам правильного режима в каждой возрастной группе является воспитатель. Он проводит постоянную кропотливую работу по приучению детей к выполнению режима, ведя их от первых шагов в усвоении режимных требований к известной самостоятельности. Но чтобы быть детям в радость и приносить пользу растущему организму, он должен поддерживаться и дома. Воспитателям нужно вести непрерывную разъяснительную работу с родителями, пропагандировать здоровый образ жизни и следование распорядку дня, пусть не точно такому, как в детском саду, но с соблюдением основных моментов (время сна, приёма пищи, прогулок).</a:t>
            </a:r>
          </a:p>
          <a:p>
            <a:pPr algn="just"/>
            <a:r>
              <a:rPr lang="ru-RU" b="0" i="0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Большим подспорьем в этом станут различные наглядные пособия для родителей, которые размещают в помещении группы для всеобщего ознакомления. Это могут быть как агитационные плакаты, призывающие делать гимнастику, проводить больше времени на свежем воздухе, играть в спортивные игры с малышами, так и разного вида источники полезной информации: папки, настенные стенды, ширмы, перекидные стенды-книжки и т. д</a:t>
            </a:r>
            <a:endParaRPr lang="ru-RU" b="0" i="0" dirty="0">
              <a:solidFill>
                <a:srgbClr val="46464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niidpo.ru/upload_5/Dlya-chego-nujnyi-rejimnyie-momentyi-v-DOU-min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66" y="4469078"/>
            <a:ext cx="3141807" cy="227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70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rtinki.pibig.info/uploads/posts/2023-04/1681235765_kartinki-pibig-info-p-kartinki-shabloni-dlya-prezentatsii-art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5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584254" y="2607115"/>
            <a:ext cx="19656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sz="24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</a:p>
          <a:p>
            <a:pPr algn="ctr"/>
            <a:r>
              <a:rPr lang="ru-RU" sz="2400" b="0" cap="none" spc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endParaRPr lang="ru-RU" sz="2400" b="0" cap="none" spc="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3103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281</Words>
  <Application>Microsoft Office PowerPoint</Application>
  <PresentationFormat>Широкоэкранный</PresentationFormat>
  <Paragraphs>60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PT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Екатерина</cp:lastModifiedBy>
  <cp:revision>9</cp:revision>
  <dcterms:created xsi:type="dcterms:W3CDTF">2023-08-19T06:36:21Z</dcterms:created>
  <dcterms:modified xsi:type="dcterms:W3CDTF">2023-08-19T08:09:22Z</dcterms:modified>
</cp:coreProperties>
</file>