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272" r:id="rId2"/>
    <p:sldId id="273" r:id="rId3"/>
    <p:sldId id="256" r:id="rId4"/>
    <p:sldId id="265" r:id="rId5"/>
    <p:sldId id="266" r:id="rId6"/>
    <p:sldId id="258" r:id="rId7"/>
    <p:sldId id="259" r:id="rId8"/>
    <p:sldId id="267" r:id="rId9"/>
    <p:sldId id="260" r:id="rId10"/>
    <p:sldId id="264" r:id="rId11"/>
    <p:sldId id="268" r:id="rId12"/>
    <p:sldId id="269" r:id="rId13"/>
    <p:sldId id="270" r:id="rId14"/>
    <p:sldId id="27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326" y="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D0725B-6FC7-427C-B343-1949CFAFE64E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0CD89-D4D8-4E18-A6AB-F44C9AD7D3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383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EB715-B704-4740-8DF8-D8CF83BCC1F9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2376" y="1124744"/>
            <a:ext cx="7738056" cy="194421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Внеклассное мероприятие   </a:t>
            </a:r>
            <a:br>
              <a:rPr lang="ru-RU" dirty="0" smtClean="0"/>
            </a:br>
            <a:r>
              <a:rPr lang="ru-RU" dirty="0" smtClean="0"/>
              <a:t>«Лейся, песня»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5085184"/>
            <a:ext cx="7772400" cy="914400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Автор презентации:</a:t>
            </a:r>
          </a:p>
          <a:p>
            <a:r>
              <a:rPr lang="ru-RU" dirty="0" smtClean="0"/>
              <a:t> учитель начальных классов</a:t>
            </a:r>
          </a:p>
          <a:p>
            <a:r>
              <a:rPr lang="ru-RU" dirty="0" smtClean="0"/>
              <a:t>РЦДО города Уфы</a:t>
            </a:r>
          </a:p>
          <a:p>
            <a:r>
              <a:rPr lang="ru-RU" dirty="0" smtClean="0"/>
              <a:t>Зинченко Ирина Семёновна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9746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5373216"/>
            <a:ext cx="2808312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АРКАДИЙ ОСТРОВСКИЙ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652120" y="5229200"/>
            <a:ext cx="2952328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МИКАЭЛ ТАРИВЕРДИЕВ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428604"/>
            <a:ext cx="781656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Композиторы- песенники</a:t>
            </a:r>
            <a:endParaRPr lang="ru-RU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9" name="Рисунок 8" descr="аркадий островский.jpg"/>
          <p:cNvPicPr>
            <a:picLocks noChangeAspect="1"/>
          </p:cNvPicPr>
          <p:nvPr/>
        </p:nvPicPr>
        <p:blipFill>
          <a:blip r:embed="rId2"/>
          <a:srcRect r="12855"/>
          <a:stretch>
            <a:fillRect/>
          </a:stretch>
        </p:blipFill>
        <p:spPr>
          <a:xfrm>
            <a:off x="428596" y="1071546"/>
            <a:ext cx="3786214" cy="4300550"/>
          </a:xfrm>
          <a:prstGeom prst="rect">
            <a:avLst/>
          </a:prstGeom>
        </p:spPr>
      </p:pic>
      <p:pic>
        <p:nvPicPr>
          <p:cNvPr id="10" name="Рисунок 9" descr="микаэл таривердиев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686" y="1071546"/>
            <a:ext cx="4386624" cy="41434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5373216"/>
            <a:ext cx="2808312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ВЛАДИМИР ВЫСОЦКИЙ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652120" y="5229200"/>
            <a:ext cx="2952328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ВЛАДИМИР МИГУЛЯ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428604"/>
            <a:ext cx="781656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Композиторы- песенники</a:t>
            </a:r>
            <a:endParaRPr lang="ru-RU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" name="Рисунок 4" descr="высоцкий.jpg"/>
          <p:cNvPicPr>
            <a:picLocks noChangeAspect="1"/>
          </p:cNvPicPr>
          <p:nvPr/>
        </p:nvPicPr>
        <p:blipFill>
          <a:blip r:embed="rId2"/>
          <a:srcRect b="2703"/>
          <a:stretch>
            <a:fillRect/>
          </a:stretch>
        </p:blipFill>
        <p:spPr>
          <a:xfrm>
            <a:off x="428596" y="1071546"/>
            <a:ext cx="4000528" cy="4320600"/>
          </a:xfrm>
          <a:prstGeom prst="rect">
            <a:avLst/>
          </a:prstGeom>
        </p:spPr>
      </p:pic>
      <p:pic>
        <p:nvPicPr>
          <p:cNvPr id="8" name="Рисунок 7" descr="владмир мигуля.jpg"/>
          <p:cNvPicPr>
            <a:picLocks noChangeAspect="1"/>
          </p:cNvPicPr>
          <p:nvPr/>
        </p:nvPicPr>
        <p:blipFill>
          <a:blip r:embed="rId3"/>
          <a:srcRect b="18999"/>
          <a:stretch>
            <a:fillRect/>
          </a:stretch>
        </p:blipFill>
        <p:spPr>
          <a:xfrm>
            <a:off x="4572000" y="1000108"/>
            <a:ext cx="4095762" cy="44291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5373216"/>
            <a:ext cx="2808312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ЮРИЙ АНТОНОВ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652120" y="5229200"/>
            <a:ext cx="2952328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ЕВГЕНИЙ КРЫЛАТОВ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428604"/>
            <a:ext cx="781656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Композиторы- песенники</a:t>
            </a:r>
            <a:endParaRPr lang="ru-RU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9" name="Рисунок 8" descr="антонов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1000108"/>
            <a:ext cx="4071966" cy="4357694"/>
          </a:xfrm>
          <a:prstGeom prst="rect">
            <a:avLst/>
          </a:prstGeom>
        </p:spPr>
      </p:pic>
      <p:pic>
        <p:nvPicPr>
          <p:cNvPr id="10" name="Рисунок 9" descr="крылатов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1000108"/>
            <a:ext cx="4118750" cy="43322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5373216"/>
            <a:ext cx="2808312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АЛЕКСАНДРА ПАХМУТОВА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652120" y="5229200"/>
            <a:ext cx="2952328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ИГОРЬ КРУТОЙ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428604"/>
            <a:ext cx="781656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Композиторы- песенники</a:t>
            </a:r>
            <a:endParaRPr lang="ru-RU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8" name="Рисунок 7" descr="пахмутов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1142984"/>
            <a:ext cx="4114800" cy="4181488"/>
          </a:xfrm>
          <a:prstGeom prst="rect">
            <a:avLst/>
          </a:prstGeom>
        </p:spPr>
      </p:pic>
      <p:pic>
        <p:nvPicPr>
          <p:cNvPr id="11" name="Рисунок 10" descr="крутой.jpg"/>
          <p:cNvPicPr>
            <a:picLocks noChangeAspect="1"/>
          </p:cNvPicPr>
          <p:nvPr/>
        </p:nvPicPr>
        <p:blipFill>
          <a:blip r:embed="rId3"/>
          <a:srcRect l="9137" b="6908"/>
          <a:stretch>
            <a:fillRect/>
          </a:stretch>
        </p:blipFill>
        <p:spPr>
          <a:xfrm>
            <a:off x="4500562" y="1142984"/>
            <a:ext cx="4262446" cy="4214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5048841_large_noty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34" y="500042"/>
            <a:ext cx="8072494" cy="58579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883769">
            <a:off x="2492985" y="1213563"/>
            <a:ext cx="62696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Georgia" pitchFamily="18" charset="0"/>
              </a:rPr>
              <a:t>СПАСИБО ЗА ВНИМАНИЕ!</a:t>
            </a:r>
          </a:p>
        </p:txBody>
      </p:sp>
      <p:pic>
        <p:nvPicPr>
          <p:cNvPr id="4" name="Ансамбль _Серебряные нотки_ - Песня остается с человеком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52" y="1505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3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0" r="2627" b="1520"/>
          <a:stretch/>
        </p:blipFill>
        <p:spPr bwMode="auto">
          <a:xfrm>
            <a:off x="395536" y="548680"/>
            <a:ext cx="8352928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9529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Bs4f4X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1842" y="0"/>
            <a:ext cx="950771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1538" y="428604"/>
            <a:ext cx="5772136" cy="1524137"/>
          </a:xfrm>
        </p:spPr>
        <p:txBody>
          <a:bodyPr/>
          <a:lstStyle/>
          <a:p>
            <a:r>
              <a:rPr lang="ru-RU" dirty="0" smtClean="0"/>
              <a:t>Лейся, песня!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Хоровая капелла Казанского университета (первые за - Русская народная песня. Как меня младу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1886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79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357166"/>
            <a:ext cx="7772400" cy="195276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Что такое музыка?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 smtClean="0">
                <a:solidFill>
                  <a:srgbClr val="C00000"/>
                </a:solidFill>
              </a:rPr>
              <a:t>Как рождается музыка?</a:t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Рисунок 3" descr="1355_img_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1857364"/>
            <a:ext cx="8286808" cy="46057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64294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Что такое песня?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sz="half" idx="1"/>
          </p:nvPr>
        </p:nvSpPr>
        <p:spPr>
          <a:xfrm>
            <a:off x="571472" y="2071678"/>
            <a:ext cx="4038600" cy="1000132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Народные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(сочинил народ)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071934" y="2000240"/>
            <a:ext cx="4614866" cy="1285884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Авторские </a:t>
            </a:r>
          </a:p>
          <a:p>
            <a:pPr>
              <a:buNone/>
            </a:pPr>
            <a:r>
              <a:rPr lang="ru-RU" dirty="0" smtClean="0"/>
              <a:t>(написаны композитором)</a:t>
            </a:r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00034" y="1285860"/>
            <a:ext cx="8215370" cy="642942"/>
          </a:xfrm>
          <a:prstGeom prst="rect">
            <a:avLst/>
          </a:prstGeom>
        </p:spPr>
        <p:txBody>
          <a:bodyPr vert="horz" anchor="b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Песня – особый вид</a:t>
            </a:r>
            <a:r>
              <a:rPr kumimoji="0" lang="ru-RU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вокального пения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Рисунок 8" descr="12.jpg"/>
          <p:cNvPicPr>
            <a:picLocks noChangeAspect="1"/>
          </p:cNvPicPr>
          <p:nvPr/>
        </p:nvPicPr>
        <p:blipFill>
          <a:blip r:embed="rId2"/>
          <a:srcRect t="7407"/>
          <a:stretch>
            <a:fillRect/>
          </a:stretch>
        </p:blipFill>
        <p:spPr>
          <a:xfrm>
            <a:off x="285720" y="3286124"/>
            <a:ext cx="4433592" cy="3571876"/>
          </a:xfrm>
          <a:prstGeom prst="rect">
            <a:avLst/>
          </a:prstGeom>
        </p:spPr>
      </p:pic>
      <p:pic>
        <p:nvPicPr>
          <p:cNvPr id="10" name="Рисунок 9" descr="4OMWD01Qy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6" y="3143248"/>
            <a:ext cx="3429024" cy="3714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FFFF00"/>
                </a:solidFill>
              </a:rPr>
              <a:t>Какие народные песни ты знаешь?</a:t>
            </a:r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0034" y="2071678"/>
            <a:ext cx="2286016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хороводные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286512" y="1071546"/>
            <a:ext cx="2357454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Трудовые</a:t>
            </a:r>
          </a:p>
          <a:p>
            <a:pPr algn="ctr"/>
            <a:r>
              <a:rPr lang="ru-RU" dirty="0" smtClean="0"/>
              <a:t>(бытовые)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00430" y="2071678"/>
            <a:ext cx="2214578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колыбельные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286512" y="2000240"/>
            <a:ext cx="2357454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плясовые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428992" y="1142984"/>
            <a:ext cx="2286016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Композиторские</a:t>
            </a:r>
          </a:p>
          <a:p>
            <a:pPr algn="ctr"/>
            <a:r>
              <a:rPr lang="ru-RU" dirty="0" smtClean="0"/>
              <a:t>(обработка)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00034" y="1142984"/>
            <a:ext cx="2286016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народные</a:t>
            </a:r>
            <a:endParaRPr lang="ru-RU" dirty="0"/>
          </a:p>
        </p:txBody>
      </p:sp>
      <p:pic>
        <p:nvPicPr>
          <p:cNvPr id="11" name="Рисунок 10" descr="russder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00372"/>
            <a:ext cx="4429124" cy="3857627"/>
          </a:xfrm>
          <a:prstGeom prst="rect">
            <a:avLst/>
          </a:prstGeom>
        </p:spPr>
      </p:pic>
      <p:pic>
        <p:nvPicPr>
          <p:cNvPr id="13" name="Рисунок 12" descr="fi77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62" y="3000372"/>
            <a:ext cx="4643438" cy="3857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183880" cy="105156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Book Antiqua" pitchFamily="18" charset="0"/>
              </a:rPr>
              <a:t>Ах, вы сени, мои сени!</a:t>
            </a:r>
            <a:r>
              <a:rPr lang="ru-RU" dirty="0" smtClean="0">
                <a:solidFill>
                  <a:schemeClr val="bg1"/>
                </a:solidFill>
                <a:latin typeface="Book Antiqua" pitchFamily="18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Book Antiqua" pitchFamily="18" charset="0"/>
              </a:rPr>
            </a:br>
            <a:r>
              <a:rPr lang="ru-RU" sz="3200" dirty="0" smtClean="0">
                <a:solidFill>
                  <a:schemeClr val="bg1"/>
                </a:solidFill>
                <a:latin typeface="Book Antiqua" pitchFamily="18" charset="0"/>
              </a:rPr>
              <a:t>(русская народная песня)</a:t>
            </a:r>
            <a:endParaRPr lang="ru-RU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6" name="Рисунок 5" descr="image_46762.jpg"/>
          <p:cNvPicPr>
            <a:picLocks noChangeAspect="1"/>
          </p:cNvPicPr>
          <p:nvPr/>
        </p:nvPicPr>
        <p:blipFill>
          <a:blip r:embed="rId5">
            <a:lum contrast="-20000"/>
          </a:blip>
          <a:stretch>
            <a:fillRect/>
          </a:stretch>
        </p:blipFill>
        <p:spPr>
          <a:xfrm>
            <a:off x="6072198" y="2214553"/>
            <a:ext cx="3071802" cy="4643447"/>
          </a:xfrm>
          <a:prstGeom prst="rect">
            <a:avLst/>
          </a:prstGeom>
        </p:spPr>
      </p:pic>
      <p:pic>
        <p:nvPicPr>
          <p:cNvPr id="3" name="Русские народные песни - Ах вы сени мои сен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-36563" t="1" b="-28165"/>
          <a:stretch/>
        </p:blipFill>
        <p:spPr>
          <a:xfrm>
            <a:off x="8172400" y="160495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5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lide_7.jpg"/>
          <p:cNvPicPr>
            <a:picLocks noChangeAspect="1"/>
          </p:cNvPicPr>
          <p:nvPr/>
        </p:nvPicPr>
        <p:blipFill>
          <a:blip r:embed="rId4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4282" y="142852"/>
            <a:ext cx="5143504" cy="642918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Во поле берёзка стояла. </a:t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Во поле кудрявая стояла…</a:t>
            </a: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Неизвестен - Народная песня Во Поле Березка Стоял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61176" y="32075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4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img1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0" y="2492896"/>
            <a:ext cx="4238623" cy="3286124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28596" y="428604"/>
            <a:ext cx="8183880" cy="57150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Романс – особый вид песни</a:t>
            </a:r>
            <a:endParaRPr lang="ru-RU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>
          <a:xfrm>
            <a:off x="500034" y="1000108"/>
            <a:ext cx="3931920" cy="142876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Музыка М.Глинки</a:t>
            </a:r>
          </a:p>
          <a:p>
            <a:r>
              <a:rPr lang="ru-RU" sz="2400" dirty="0" smtClean="0"/>
              <a:t>Слова Н. Кукольника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«ЖАВОРОНОК»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pic>
        <p:nvPicPr>
          <p:cNvPr id="3" name="25. Глинка М. - Жаворонок (романс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85743" y="83671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3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593</TotalTime>
  <Words>117</Words>
  <Application>Microsoft Office PowerPoint</Application>
  <PresentationFormat>Экран (4:3)</PresentationFormat>
  <Paragraphs>43</Paragraphs>
  <Slides>14</Slides>
  <Notes>1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Аспект</vt:lpstr>
      <vt:lpstr>Внеклассное мероприятие    «Лейся, песня»</vt:lpstr>
      <vt:lpstr>Презентация PowerPoint</vt:lpstr>
      <vt:lpstr>Лейся, песня! </vt:lpstr>
      <vt:lpstr>Что такое музыка?  Как рождается музыка? </vt:lpstr>
      <vt:lpstr>Что такое песня?</vt:lpstr>
      <vt:lpstr>Презентация PowerPoint</vt:lpstr>
      <vt:lpstr>Ах, вы сени, мои сени! (русская народная песня)</vt:lpstr>
      <vt:lpstr>Во поле берёзка стояла.  Во поле кудрявая стояла…</vt:lpstr>
      <vt:lpstr>Романс – особый вид песни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Поющие часы. </dc:title>
  <dc:creator>Наталья</dc:creator>
  <cp:lastModifiedBy>Admin</cp:lastModifiedBy>
  <cp:revision>43</cp:revision>
  <dcterms:created xsi:type="dcterms:W3CDTF">2012-09-24T15:14:17Z</dcterms:created>
  <dcterms:modified xsi:type="dcterms:W3CDTF">2024-01-19T10:59:03Z</dcterms:modified>
</cp:coreProperties>
</file>