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74" r:id="rId5"/>
    <p:sldId id="275" r:id="rId6"/>
    <p:sldId id="264" r:id="rId7"/>
    <p:sldId id="265" r:id="rId8"/>
    <p:sldId id="272" r:id="rId9"/>
    <p:sldId id="266" r:id="rId10"/>
    <p:sldId id="267" r:id="rId11"/>
    <p:sldId id="268" r:id="rId12"/>
    <p:sldId id="269" r:id="rId13"/>
    <p:sldId id="270" r:id="rId14"/>
    <p:sldId id="271" r:id="rId15"/>
    <p:sldId id="276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0548-535B-44B4-BED2-AB795E961347}" type="datetimeFigureOut">
              <a:rPr lang="ru-RU"/>
              <a:pPr>
                <a:defRPr/>
              </a:pPr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5B340-929F-4BBE-A8F8-989BD3FFE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CCBE2-801A-463D-86A1-9606CCA308B7}" type="datetimeFigureOut">
              <a:rPr lang="ru-RU"/>
              <a:pPr>
                <a:defRPr/>
              </a:pPr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7B37-FD9C-45E9-9DAE-6A44C9803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D804-5BDD-46BA-B8C5-EE15BEF77FCE}" type="datetimeFigureOut">
              <a:rPr lang="ru-RU"/>
              <a:pPr>
                <a:defRPr/>
              </a:pPr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332E-C58F-47E3-A3CB-4A7CD3D4D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5A1D-861F-45A6-ACE6-7930658004DE}" type="datetimeFigureOut">
              <a:rPr lang="ru-RU"/>
              <a:pPr>
                <a:defRPr/>
              </a:pPr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89CA0-DEF8-4721-BA7B-322DB3C0A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5AFB-0D3A-4BD0-A4D9-85F019047360}" type="datetimeFigureOut">
              <a:rPr lang="ru-RU"/>
              <a:pPr>
                <a:defRPr/>
              </a:pPr>
              <a:t>20.01.2024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7E43-CB3E-42A6-BFB8-44C1F01C6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C72A-50AC-4D73-937E-ADF3673AF011}" type="datetimeFigureOut">
              <a:rPr lang="ru-RU"/>
              <a:pPr>
                <a:defRPr/>
              </a:pPr>
              <a:t>20.01.2024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7C5C-0F26-451C-ADD9-3AB98FC9E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2C9F-89AA-4655-B551-BE52FD04597B}" type="datetimeFigureOut">
              <a:rPr lang="ru-RU"/>
              <a:pPr>
                <a:defRPr/>
              </a:pPr>
              <a:t>20.01.2024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6317-DD08-4A0D-BDF1-CC7227B16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4A8AE-41AA-4182-8E9D-663B43838D23}" type="datetimeFigureOut">
              <a:rPr lang="ru-RU"/>
              <a:pPr>
                <a:defRPr/>
              </a:pPr>
              <a:t>20.01.2024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3E98-9941-4001-9EF7-DEE6E316C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56F89-D02E-48D4-A708-6C5149D0491B}" type="datetimeFigureOut">
              <a:rPr lang="ru-RU"/>
              <a:pPr>
                <a:defRPr/>
              </a:pPr>
              <a:t>20.01.2024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C1751-87AA-4675-944C-FB5CA84B4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6DA55-E353-4EC0-824E-5D45B1E86C80}" type="datetimeFigureOut">
              <a:rPr lang="ru-RU"/>
              <a:pPr>
                <a:defRPr/>
              </a:pPr>
              <a:t>20.01.2024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221E4-EDA0-4D72-BED7-2B390EE8A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43A0E-6B53-4A81-9C08-EFD94F26A9C0}" type="datetimeFigureOut">
              <a:rPr lang="ru-RU"/>
              <a:pPr>
                <a:defRPr/>
              </a:pPr>
              <a:t>20.01.2024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D354-6E79-43BF-AA0B-1FC84B401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2D8674-7588-4937-80A0-3D268572DAB3}" type="datetimeFigureOut">
              <a:rPr lang="ru-RU"/>
              <a:pPr>
                <a:defRPr/>
              </a:pPr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AC34CB-486B-406C-BA86-B511789FA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Рисунок 7" descr="1.png"/>
          <p:cNvPicPr>
            <a:picLocks noChangeAspect="1"/>
          </p:cNvPicPr>
          <p:nvPr userDrawn="1"/>
        </p:nvPicPr>
        <p:blipFill>
          <a:blip r:embed="rId13" cstate="print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013" y="1052736"/>
            <a:ext cx="7021461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ПРОЕКТ: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«Красота вокруг нас»</a:t>
            </a:r>
            <a:endParaRPr lang="ru-RU" sz="6000" b="1" dirty="0">
              <a:ln/>
              <a:solidFill>
                <a:schemeClr val="accent3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63813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Выполнили: Билан Л.В. Бельская С.Ю.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429000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«Чем больше ребёнок видел</a:t>
            </a:r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слышал или переживал, </a:t>
            </a:r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</a:t>
            </a:r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продуктивнее </a:t>
            </a:r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прочих </a:t>
            </a:r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равных </a:t>
            </a:r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</a:t>
            </a:r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будет деятельность </a:t>
            </a:r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воображения…»</a:t>
            </a:r>
            <a:endParaRPr lang="ru-RU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7013" y="250257"/>
            <a:ext cx="309123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МАДОУ №30 «Подснежник</a:t>
            </a:r>
            <a:r>
              <a:rPr lang="ru-RU" i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«КРАСОТА И МОДА»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829">
            <a:off x="273081" y="990939"/>
            <a:ext cx="3322712" cy="2492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905">
            <a:off x="7595506" y="486805"/>
            <a:ext cx="1094835" cy="1725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253">
            <a:off x="5039190" y="848698"/>
            <a:ext cx="1221600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434">
            <a:off x="7651825" y="3506325"/>
            <a:ext cx="1096634" cy="1462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334">
            <a:off x="6182416" y="1872338"/>
            <a:ext cx="1164483" cy="1552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283">
            <a:off x="2687918" y="3200635"/>
            <a:ext cx="3561161" cy="2679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68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367" y="260648"/>
            <a:ext cx="8229600" cy="720080"/>
          </a:xfrm>
        </p:spPr>
        <p:txBody>
          <a:bodyPr/>
          <a:lstStyle/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«КРАСОТА И ЗДОРОВЬЕ»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3" y="1553844"/>
            <a:ext cx="499255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2959">
            <a:off x="5661634" y="1063497"/>
            <a:ext cx="1195902" cy="159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7980">
            <a:off x="7103640" y="1783076"/>
            <a:ext cx="144016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060">
            <a:off x="5492333" y="3198039"/>
            <a:ext cx="1804616" cy="135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4941">
            <a:off x="7552058" y="3501164"/>
            <a:ext cx="1392069" cy="1044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99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chemeClr val="accent3"/>
                </a:solidFill>
                <a:latin typeface="Monotype Corsiva" panose="03010101010201010101" pitchFamily="66" charset="0"/>
              </a:rPr>
              <a:t>«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КРАСОТА В ИСКУССТВЕ»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6607">
            <a:off x="533464" y="2186213"/>
            <a:ext cx="2190050" cy="2910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942">
            <a:off x="6663640" y="1180617"/>
            <a:ext cx="2201020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10" y="1769609"/>
            <a:ext cx="3178505" cy="239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63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ЗНАКОМСТВО С ПРОФЕССИЕЙ ХУДОЖНИК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27761"/>
            <a:ext cx="2530624" cy="3374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39996"/>
            <a:ext cx="4970216" cy="3727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69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КРАСОТА В ДЕТСКОМ ТВОРЧЕСТВЕ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2979">
            <a:off x="430273" y="1071793"/>
            <a:ext cx="2043824" cy="2725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389">
            <a:off x="5549775" y="4074028"/>
            <a:ext cx="3200750" cy="240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785">
            <a:off x="5939618" y="1138692"/>
            <a:ext cx="3041304" cy="228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53" y="1506708"/>
            <a:ext cx="3069933" cy="2310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1306" y="4172989"/>
            <a:ext cx="2650428" cy="1987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4837">
            <a:off x="286319" y="4189066"/>
            <a:ext cx="2967711" cy="2225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43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84293">
            <a:off x="466932" y="322541"/>
            <a:ext cx="3450635" cy="328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3645">
            <a:off x="2234788" y="3345387"/>
            <a:ext cx="4320480" cy="3423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643">
            <a:off x="4760950" y="474813"/>
            <a:ext cx="4097492" cy="3073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7055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894" y="2204864"/>
            <a:ext cx="663835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  <a:latin typeface="Monotype Corsiva" panose="03010101010201010101" pitchFamily="66" charset="0"/>
              </a:rPr>
              <a:t>СПАСИБО ЗА ВНИМАНИЕ!</a:t>
            </a:r>
          </a:p>
        </p:txBody>
      </p:sp>
      <p:pic>
        <p:nvPicPr>
          <p:cNvPr id="1026" name="Picture 2" descr="https://polinka.top/uploads/posts/2023-05/1685420262_polinka-top-p-deti-za-ruki-vzyalis-kartinki-pinterest-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4896544" cy="17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orumsmilenet.b-cdn.net/u/5/3/0/530f5edd37379824cfb1a7d15325264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8680"/>
            <a:ext cx="187580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60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latin typeface="Monotype Corsiva" panose="03010101010201010101" pitchFamily="66" charset="0"/>
              </a:rPr>
              <a:t>АКТУАЛЬНОСТЬ:</a:t>
            </a:r>
            <a:endParaRPr lang="ru-RU" b="1" dirty="0">
              <a:ln/>
              <a:solidFill>
                <a:schemeClr val="accent3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условием духовной жизни человека являются глубокие эстетические чувства, способность воспринимать прекрасное в окружающей действительности и в искусстве, в музыке.</a:t>
            </a:r>
          </a:p>
          <a:p>
            <a:pPr marL="0" indent="45720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влиянии красоты написано и сказано немало. Ещё древние греки полагали, что красота, гармония – это не только эталоны явлений природы или произведений искусства, но и принципы общественной жизни. Начинать приобщать человека к прекрасному надо как можно раньше – с дошкольного возраста, причём, воспитывать его не только как созерцателя и слушателя, но и как активного творца красоты. </a:t>
            </a:r>
          </a:p>
          <a:p>
            <a:pPr marL="0" indent="45720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и дети постоянно сталкиваются с эстетическими явлениями. В сфере духовной жизни, повседневного труда, общения с искусством и природой, в быту, в межличностном общении – везде прекрасное и безобразное, трагическое и комическое играют существенную роль. Красота доставляет удовольствие и наслаждение, стимулирует трудовую активность, делает приятными встречи с людьми.</a:t>
            </a:r>
          </a:p>
          <a:p>
            <a:pPr indent="45720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509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424936" cy="5328592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1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и их родителей к прекрасному, формирование представлений о красоте</a:t>
            </a:r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1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видеть красоту в окружающем нас мире</a:t>
            </a:r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эмоциональную отзывчивость на произведения искусства, художественное слово, </a:t>
            </a:r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музыку;</a:t>
            </a:r>
          </a:p>
          <a:p>
            <a:pPr>
              <a:buFontTx/>
              <a:buChar char="-"/>
            </a:pPr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способности, фантазию, </a:t>
            </a:r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воображение;</a:t>
            </a:r>
          </a:p>
          <a:p>
            <a:pPr>
              <a:buFontTx/>
              <a:buChar char="-"/>
            </a:pPr>
            <a:r>
              <a:rPr lang="ru-RU" sz="1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 детях умение видеть красоту вокруг </a:t>
            </a:r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себя.</a:t>
            </a:r>
          </a:p>
          <a:p>
            <a:pPr marL="0" indent="0">
              <a:buNone/>
            </a:pPr>
            <a:r>
              <a:rPr lang="ru-RU" sz="14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1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дошкольного возраста (</a:t>
            </a:r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ru-RU" sz="1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лет), родители, педагоги.</a:t>
            </a:r>
          </a:p>
          <a:p>
            <a:pPr marL="0" indent="0">
              <a:buNone/>
            </a:pPr>
            <a:r>
              <a:rPr lang="ru-RU" sz="14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Длительность: </a:t>
            </a:r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месяц</a:t>
            </a:r>
            <a:endParaRPr lang="ru-RU" sz="1400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</a:p>
          <a:p>
            <a:pPr>
              <a:buFontTx/>
              <a:buChar char="-"/>
            </a:pPr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</a:t>
            </a:r>
            <a:r>
              <a:rPr lang="ru-RU" sz="1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 свои представления о понятии «красота</a:t>
            </a:r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buFontTx/>
              <a:buChar char="-"/>
            </a:pPr>
            <a:r>
              <a:rPr lang="ru-RU" sz="1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ознакомятся </a:t>
            </a:r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с репродукциями картин Левитана;</a:t>
            </a:r>
          </a:p>
          <a:p>
            <a:pPr>
              <a:buFontTx/>
              <a:buChar char="-"/>
            </a:pPr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появится интерес к изучению нового, неизвестного в </a:t>
            </a:r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окружающем </a:t>
            </a:r>
            <a:r>
              <a:rPr lang="ru-RU" sz="1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мире;</a:t>
            </a:r>
          </a:p>
          <a:p>
            <a:pPr>
              <a:buFontTx/>
              <a:buChar char="-"/>
            </a:pPr>
            <a:r>
              <a:rPr lang="ru-RU" sz="1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разовьется собственное, личностное отношение к </a:t>
            </a:r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увиденному </a:t>
            </a:r>
            <a:r>
              <a:rPr lang="ru-RU" sz="1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и услышанному, чувство радости от соприкосновения </a:t>
            </a:r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с красотой;</a:t>
            </a:r>
          </a:p>
          <a:p>
            <a:pPr>
              <a:buFontTx/>
              <a:buChar char="-"/>
            </a:pPr>
            <a:r>
              <a:rPr lang="ru-RU" sz="1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ыставка детских работ «Зимний пейзаж»;</a:t>
            </a:r>
          </a:p>
          <a:p>
            <a:pPr>
              <a:buFontTx/>
              <a:buChar char="-"/>
            </a:pPr>
            <a:r>
              <a:rPr lang="ru-RU" sz="1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формление газет: «Красота вокруг нас», «Красота и мода», «Красота и здоровье»;</a:t>
            </a:r>
          </a:p>
          <a:p>
            <a:pPr>
              <a:buFontTx/>
              <a:buChar char="-"/>
            </a:pPr>
            <a:r>
              <a:rPr lang="ru-RU" sz="1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ыставка творческих работ из теста (декорирование) «Красивый новогодний колокольчик».</a:t>
            </a:r>
          </a:p>
          <a:p>
            <a:pPr>
              <a:buFontTx/>
              <a:buChar char="-"/>
            </a:pPr>
            <a:endParaRPr lang="ru-RU" sz="14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600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600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600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600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600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6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ЭТАПЫ ПРОЕКТА</a:t>
            </a:r>
            <a:endParaRPr lang="ru-RU" b="1" dirty="0">
              <a:ln/>
              <a:solidFill>
                <a:schemeClr val="accent3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864" y="1124744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подборка литературы по теме проекта;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иллюстраций по теме;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ППРС в группе;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подборка произведений П.И. Чайковского и иллюстраций к ним;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консультации для родителей: «Красота вокруг нас», «Учите видеть прекрасное», «Дети и прекрасное».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беседы: «Что такое красота?», «Что бывает красивым?», «Внутренняя красота человека», «Профессия художник», «Красота и творчество», «Что такое доброта, это тоже красота»;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чтение литературы: «День рождения старой ели», «Азбука доброты», «Сказки о добре и зле», «Азбука вежливости», «Необыкновенная ромашка»;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Игры: «Кто больше вспомнит и назовёт красоты в каждом времени года», «Живёт повсюду красота»;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рассматривание иллюстраций, открыток;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газет: «Красота и мода», «Красота и здоровье», «Красота вокруг нас»;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знакомство с профессией художник на примере Левитана и его картинами;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аппликация: Зимний пейзаж»;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«Зимний лес», «Красота в музыке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08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-выставка детских работ «Зимний пейзаж»;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газет детьми совместно с педагогами: «Красота вокруг нас», «Красота и мода», «Красота и здоровье»;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выставка творческих работ из теста (декорирование) «Красивый новогодний колокольчик».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2090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187" y="332657"/>
            <a:ext cx="8517632" cy="936104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chemeClr val="accent3"/>
                </a:solidFill>
                <a:latin typeface="Monotype Corsiva" panose="03010101010201010101" pitchFamily="66" charset="0"/>
              </a:rPr>
              <a:t>РЕАЛИЗАЦИЯ ПРОЕКТА:</a:t>
            </a:r>
            <a:br>
              <a:rPr lang="ru-RU" sz="4000" b="1" dirty="0" smtClean="0">
                <a:ln/>
                <a:solidFill>
                  <a:schemeClr val="accent3"/>
                </a:solidFill>
                <a:latin typeface="Monotype Corsiva" panose="03010101010201010101" pitchFamily="66" charset="0"/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Оформление газет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в разное время года «Красота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вокруг нас»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5021">
            <a:off x="251010" y="1585781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6801">
            <a:off x="4171267" y="1350512"/>
            <a:ext cx="3429593" cy="2572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8571">
            <a:off x="5747996" y="3946740"/>
            <a:ext cx="3203882" cy="2356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56" y="4182450"/>
            <a:ext cx="3060491" cy="2295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67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latin typeface="Monotype Corsiva" panose="03010101010201010101" pitchFamily="66" charset="0"/>
              </a:rPr>
              <a:t>УГОЛОК: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«Красота в окружающем»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63314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2944" y="1582130"/>
            <a:ext cx="4233090" cy="317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96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КРАСОТА ВО  ВНЕШЕМ ВИДЕ</a:t>
            </a:r>
            <a:b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значении опрятности и внешней красоты, их влиянии на внутренний мир человека</a:t>
            </a:r>
            <a:br>
              <a:rPr lang="ru-RU" sz="2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/>
                <a:solidFill>
                  <a:schemeClr val="accent3"/>
                </a:solidFill>
              </a:rPr>
              <a:t/>
            </a:r>
            <a:br>
              <a:rPr lang="ru-RU" sz="2000" b="1" dirty="0">
                <a:ln/>
                <a:solidFill>
                  <a:schemeClr val="accent3"/>
                </a:solidFill>
              </a:rPr>
            </a:br>
            <a:endParaRPr lang="ru-RU" sz="2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6" name="Picture 2" descr="C:\Users\9-я группа\Desktop\OFHT5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448272" cy="3253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9-я группа\Desktop\KUXI2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2520280" cy="3349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9-я группа\Desktop\LMPJ05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2438372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5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814" y="332656"/>
            <a:ext cx="8229600" cy="720080"/>
          </a:xfrm>
        </p:spPr>
        <p:txBody>
          <a:bodyPr/>
          <a:lstStyle/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Красота в музыке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32487"/>
            <a:ext cx="4152104" cy="3123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4614" y="1988840"/>
            <a:ext cx="3888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не просто слышать, а прислушиваться, сосредоточиваться на звуке, выделять его характерные особенности – очень важная способность. Без нее нельзя научиться внимательно слушать и слышать другого человека, любить музыку, понимать голоса природы, видеть красоту мира. </a:t>
            </a:r>
          </a:p>
        </p:txBody>
      </p:sp>
    </p:spTree>
    <p:extLst>
      <p:ext uri="{BB962C8B-B14F-4D97-AF65-F5344CB8AC3E}">
        <p14:creationId xmlns:p14="http://schemas.microsoft.com/office/powerpoint/2010/main" val="42811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684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АКТУАЛЬНОСТЬ:</vt:lpstr>
      <vt:lpstr>Презентация PowerPoint</vt:lpstr>
      <vt:lpstr>ЭТАПЫ ПРОЕКТА</vt:lpstr>
      <vt:lpstr>Презентация PowerPoint</vt:lpstr>
      <vt:lpstr>РЕАЛИЗАЦИЯ ПРОЕКТА: Оформление газет  в разное время года «Красота вокруг нас»</vt:lpstr>
      <vt:lpstr>УГОЛОК: «Красота в окружающем»</vt:lpstr>
      <vt:lpstr>КРАСОТА ВО  ВНЕШЕМ ВИДЕ Формирование представлений о значении опрятности и внешней красоты, их влиянии на внутренний мир человека  </vt:lpstr>
      <vt:lpstr>Красота в музыке</vt:lpstr>
      <vt:lpstr>«КРАСОТА И МОДА»</vt:lpstr>
      <vt:lpstr>«КРАСОТА И ЗДОРОВЬЕ»</vt:lpstr>
      <vt:lpstr>«КРАСОТА В ИСКУССТВЕ»</vt:lpstr>
      <vt:lpstr>ЗНАКОМСТВО С ПРОФЕССИЕЙ ХУДОЖНИК</vt:lpstr>
      <vt:lpstr>КРАСОТА В ДЕТСКОМ ТВОРЧЕСТВЕ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37</cp:revision>
  <dcterms:created xsi:type="dcterms:W3CDTF">2013-08-25T16:28:30Z</dcterms:created>
  <dcterms:modified xsi:type="dcterms:W3CDTF">2024-01-20T08:40:19Z</dcterms:modified>
</cp:coreProperties>
</file>