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5" r:id="rId2"/>
    <p:sldId id="263" r:id="rId3"/>
    <p:sldId id="256" r:id="rId4"/>
    <p:sldId id="264" r:id="rId5"/>
    <p:sldId id="258" r:id="rId6"/>
    <p:sldId id="259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3811D-D277-43B6-BE8A-E4DC2BE1776E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D81C6-C6A3-4050-8776-374304A4C2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7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29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45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6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3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7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6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4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6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0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39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0E48-4A31-4B85-9A82-3CB0E2468AC1}" type="datetimeFigureOut">
              <a:rPr lang="ru-RU" smtClean="0"/>
              <a:t>01.02.2024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8C7E8-36FF-4399-AAA8-20F21DD519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4568" y="430612"/>
            <a:ext cx="10471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№104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Аленький цветочек»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Вологда, ул. Пугачева, 83 «А»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02194" y="44626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Георгиевна,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Салдина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Сергеевна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02426" y="2437241"/>
            <a:ext cx="7816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возраста посредством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знакомства с творчеством знаменитых земляков»</a:t>
            </a:r>
          </a:p>
        </p:txBody>
      </p:sp>
    </p:spTree>
    <p:extLst>
      <p:ext uri="{BB962C8B-B14F-4D97-AF65-F5344CB8AC3E}">
        <p14:creationId xmlns:p14="http://schemas.microsoft.com/office/powerpoint/2010/main" val="122958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1806" y="552982"/>
            <a:ext cx="113073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ребенка — сложный педагогический процесс. В основе его лежит развитие нравственных чувств. Чувство Родины начинается у ребенка с отношения к семье, к самым близким людям — к матери, отцу, бабушке, дедушке. Чувство Родины начинается с восхищения тем, что видит перед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собой ребенок,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он радуется и что вызывает отклик в его душе. И хотя многие впечатления еще не осознаны им глубоко, но, пропущенные через детское восприятие, они играют огромную роль в становлении личности патриота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своему Отечеству  начинается с любви к малой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Родине. Детей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 полезно знакомить с успехами родного края, людьми, которые прославляли наш край (писатели, художники, композиторы), так как сведения краеведческого характера более близки и понятны детям и вызывают у них познавательный интерес.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родились и живем в Вологде. Сколько великих талантливых людей родилось на нашей земле! Этих поэтов и писателей знает вся страна: В.И. Белов, Н.М. Рубцов, А. Яшин, С. Орлов, О. Фокина, Т. Петухова.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творчество играет важную роль для формирования богатой, гармонически развитой личности, способствует расширению кругозора ребенка, формированию интереса к книге и чтению, воспитанию нравственно-патриотических чувств.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Замечательные рассказы Белова, в которых писатель рисует картины русской природы в разные времена года, воспитывают в детях любовь к родному краю, к своей Родине.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1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335" y="471282"/>
            <a:ext cx="113073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в нашей группе прошла неделя, посвященная творчеству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земляка, писателя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Василия Ивановича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Белова.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проходила под девизом: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316" y="2230229"/>
            <a:ext cx="1068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«Василий Иванович Белов – поэт жизни деревенской»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018" y="4152717"/>
            <a:ext cx="3133616" cy="20728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58611" y="5526199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книг В. И. Белова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3617" y="2952388"/>
            <a:ext cx="11496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жизнью и творчеством вологодского поэта и писателя В. И. Белова;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кругозора детей, с учетом регионального компонента; развитие творческих способностей детей; воспитание любви и уважения к родному краю; создание условий для совместного творчества детей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50132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61" y="231777"/>
            <a:ext cx="3758510" cy="24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519" y="789032"/>
            <a:ext cx="3698154" cy="295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440" y="3432177"/>
            <a:ext cx="3056189" cy="246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056" y="712817"/>
            <a:ext cx="48253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с произведениями  В. И. Белова мы использовали такие формы работы с детьми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иллюстраций, сюжетная аппликация, лепка, коллективное конструирование. Мы считаем, что результаты детского продуктивного творчества – хороший индикатор качества получаемой ими информации. По работам детей можно судить о точности и объеме их знаний, о системе понятий и закономерностей, усвоенных ими на занятиях. В каком объеме дети восприняли информацию. Детские работы, их коллективное творчество отражают отношение к прочитанному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8157" y="49601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нами была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сделана выставка совместного творчества детей и родителей «Путешествие по книге В. И. Белова «Рассказы о всякой живности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34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0746" y="60310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развития конструктивных навыков нашим детям был предложен новый строитель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Лесовичок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предназначенный для создания построек из деревянных деталей.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совместной деятельности получился макет деревни. Дети подобрали животных, фигурки людей для обыгрывания сюжетов рассказов.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" t="10908" r="18355" b="2165"/>
          <a:stretch/>
        </p:blipFill>
        <p:spPr>
          <a:xfrm>
            <a:off x="8062486" y="864620"/>
            <a:ext cx="2869874" cy="2370243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39254" r="13940" b="10216"/>
          <a:stretch/>
        </p:blipFill>
        <p:spPr>
          <a:xfrm>
            <a:off x="2507566" y="3234863"/>
            <a:ext cx="3735917" cy="2468222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9255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700" y="596733"/>
            <a:ext cx="604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Итоговым мероприятием завершения тематической недели стала экскурсия в городскую библиотеку №10,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для детей было проведено интерактивное мероприятие по творчеству В. И. Белова.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8089" y="3746520"/>
            <a:ext cx="4845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раздевалке для родителей была помещена наглядная информация «Знакомим детей с творчеством В.И. Белова – поэта жизни деревенской». А также стенгазета о жизни и творчестве писателя.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561" y="688769"/>
            <a:ext cx="4025735" cy="31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15" t="19616" r="1" b="6642"/>
          <a:stretch/>
        </p:blipFill>
        <p:spPr>
          <a:xfrm>
            <a:off x="6652593" y="688773"/>
            <a:ext cx="4174520" cy="2292413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04" t="26770" b="31719"/>
          <a:stretch/>
        </p:blipFill>
        <p:spPr>
          <a:xfrm>
            <a:off x="887190" y="3233853"/>
            <a:ext cx="4448661" cy="204593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8805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5514" y="936307"/>
            <a:ext cx="1141247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Окружающая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действительность, если ребенок воспринимает ее при целенаправленном руководстве взрослого, становится средством патриотического воспитания дошкольников. Но не менее сильным средством воспитания любви к Родине, так же как и воспитания гуманных чувств, может стать художественная литература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Часто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говорим: «Книга — это открытие мира». Действительно, читая, ребенок знакомится с окружающей жизнью, природой, трудом людей, со сверстниками, их радостями, а порой и неудачами. Художественное слово воздействует не только на сознание, но и на чувства и поступки ребенка. Слово может окрылить ребенка, вызвать желание стать лучше, сделать что-то хорошее, помогает осознать человеческие взаимоотношения, познакомиться с нормами поведения. Формированию нравственных представлений и нравственного опыта способствует сообщение детям знаний о моральных качествах человека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сказанному выше нужно добавить, что при воспитании патриотических чувств, так же как и при воспитании гуманных чувств, важно не количество прочитанных ребенку книг, а последующая беседа о прочитанном.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147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771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Svetlana</cp:lastModifiedBy>
  <cp:revision>37</cp:revision>
  <dcterms:created xsi:type="dcterms:W3CDTF">2019-10-23T13:57:20Z</dcterms:created>
  <dcterms:modified xsi:type="dcterms:W3CDTF">2024-02-01T14:51:56Z</dcterms:modified>
</cp:coreProperties>
</file>