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4" r:id="rId4"/>
    <p:sldId id="275" r:id="rId5"/>
    <p:sldId id="276" r:id="rId6"/>
    <p:sldId id="277" r:id="rId7"/>
    <p:sldId id="278" r:id="rId8"/>
    <p:sldId id="279" r:id="rId9"/>
    <p:sldId id="258" r:id="rId10"/>
    <p:sldId id="260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929" autoAdjust="0"/>
  </p:normalViewPr>
  <p:slideViewPr>
    <p:cSldViewPr>
      <p:cViewPr varScale="1">
        <p:scale>
          <a:sx n="50" d="100"/>
          <a:sy n="50" d="100"/>
        </p:scale>
        <p:origin x="-19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0258C-DC9D-4154-AB07-386E4BB0F5FC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543EB-BFBB-4D91-8618-E573D8F8D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557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43EB-BFBB-4D91-8618-E573D8F8D42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343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43EB-BFBB-4D91-8618-E573D8F8D42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733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543EB-BFBB-4D91-8618-E573D8F8D42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395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FF52-2F3C-4795-A15C-64ED4515CD75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9779-75A1-42F2-976E-773A76307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085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FF52-2F3C-4795-A15C-64ED4515CD75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9779-75A1-42F2-976E-773A76307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5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FF52-2F3C-4795-A15C-64ED4515CD75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9779-75A1-42F2-976E-773A76307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76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FF52-2F3C-4795-A15C-64ED4515CD75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9779-75A1-42F2-976E-773A76307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41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FF52-2F3C-4795-A15C-64ED4515CD75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9779-75A1-42F2-976E-773A76307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80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FF52-2F3C-4795-A15C-64ED4515CD75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9779-75A1-42F2-976E-773A76307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616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FF52-2F3C-4795-A15C-64ED4515CD75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9779-75A1-42F2-976E-773A76307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156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FF52-2F3C-4795-A15C-64ED4515CD75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9779-75A1-42F2-976E-773A76307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0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FF52-2F3C-4795-A15C-64ED4515CD75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9779-75A1-42F2-976E-773A76307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781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FF52-2F3C-4795-A15C-64ED4515CD75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9779-75A1-42F2-976E-773A76307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034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FF52-2F3C-4795-A15C-64ED4515CD75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9779-75A1-42F2-976E-773A76307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999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BFF52-2F3C-4795-A15C-64ED4515CD75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19779-75A1-42F2-976E-773A76307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93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/>
          <a:lstStyle/>
          <a:p>
            <a:r>
              <a:rPr lang="ru-RU" dirty="0" smtClean="0"/>
              <a:t>МБДОУ «ЦРР-детский сад №  2 «</a:t>
            </a:r>
            <a:r>
              <a:rPr lang="ru-RU" dirty="0" err="1" smtClean="0"/>
              <a:t>Сандаара</a:t>
            </a:r>
            <a:r>
              <a:rPr lang="ru-RU" dirty="0" smtClean="0"/>
              <a:t>» </a:t>
            </a:r>
            <a:r>
              <a:rPr lang="ru-RU" dirty="0" err="1" smtClean="0"/>
              <a:t>с.Аппаны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284984"/>
            <a:ext cx="7848872" cy="2664296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Олонхо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эйгэтэ-о5о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оонньуутугар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Кыттааччылар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Эверстова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Любовь Павловна</a:t>
            </a:r>
          </a:p>
          <a:p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Ноева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Сахаяна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Афанасьевна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Максимова Елена Валерьевна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Ноев Василий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Иванович</a:t>
            </a:r>
          </a:p>
          <a:p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Шамаева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Анастасия Анатольевна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347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User\Мои документы\Downloads\img11.jpg"/>
          <p:cNvPicPr/>
          <p:nvPr/>
        </p:nvPicPr>
        <p:blipFill>
          <a:blip r:embed="rId3" cstate="print">
            <a:extLst/>
          </a:blip>
          <a:srcRect l="40765" t="60511" r="43369" b="10844"/>
          <a:stretch>
            <a:fillRect/>
          </a:stretch>
        </p:blipFill>
        <p:spPr bwMode="auto">
          <a:xfrm>
            <a:off x="3428434" y="1556792"/>
            <a:ext cx="1512168" cy="220486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5" name="Рисунок 4" descr="C:\Documents and Settings\User\Мои документы\Downloads\img11.jpg"/>
          <p:cNvPicPr/>
          <p:nvPr/>
        </p:nvPicPr>
        <p:blipFill>
          <a:blip r:embed="rId3" cstate="print">
            <a:extLst/>
          </a:blip>
          <a:srcRect l="18178" t="38506" r="61176" b="13479"/>
          <a:stretch>
            <a:fillRect/>
          </a:stretch>
        </p:blipFill>
        <p:spPr bwMode="auto">
          <a:xfrm rot="20568310">
            <a:off x="1088887" y="1908859"/>
            <a:ext cx="1789382" cy="252551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260351"/>
            <a:ext cx="8713788" cy="180049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		</a:t>
            </a:r>
            <a:r>
              <a:rPr lang="ru-RU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Т.Е.Сметанин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литература бары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жанрыгар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өлбөт-сүппэт айымньылары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биэрбит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талааннаах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суруйааччы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Кини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ордук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о5о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суруйааччытын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быhыытынан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биллэр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Айымньылара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О5олорго: «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Куоска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олоңхото»,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Мэхэлэчээн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булчут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«Күөрэгэй»,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Кыьыл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былааттаах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кыыс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6606" y="4272677"/>
            <a:ext cx="77958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Оҕо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саамай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сэргиирэ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кэрэхсиирэ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остуоруйа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буолар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Биьиги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сыалбыт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улэбит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табыгастаах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ньыманан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туьанан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оҕоҕо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тиэрдии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Т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Сметанин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о5олорго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айымньытын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оонньуу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ненуе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билиьиннэрии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буолар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таьынан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оҕо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бэйэтэ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хартыынаны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керен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остуоруйаны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кэпсиир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23909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lum bright="20000"/>
            <a:extLst/>
          </a:blip>
          <a:srcRect l="9429" t="7938" r="15396" b="18398"/>
          <a:stretch/>
        </p:blipFill>
        <p:spPr>
          <a:xfrm>
            <a:off x="467544" y="1124744"/>
            <a:ext cx="8208912" cy="5382930"/>
          </a:xfrm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137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lum bright="30000"/>
            <a:extLst/>
          </a:blip>
          <a:srcRect l="1194" t="6995" r="2270" b="15045"/>
          <a:stretch/>
        </p:blipFill>
        <p:spPr>
          <a:xfrm>
            <a:off x="0" y="0"/>
            <a:ext cx="5876186" cy="4176464"/>
          </a:xfrm>
          <a:effectLst>
            <a:softEdge rad="112500"/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print">
            <a:lum bright="30000"/>
            <a:extLst/>
          </a:blip>
          <a:srcRect t="19414" b="28083"/>
          <a:stretch/>
        </p:blipFill>
        <p:spPr bwMode="auto">
          <a:xfrm>
            <a:off x="2724944" y="2901647"/>
            <a:ext cx="6419056" cy="395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9609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«Кыьыл былааттаах кыыс»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/>
            <a:extLst/>
          </a:blip>
          <a:stretch>
            <a:fillRect/>
          </a:stretch>
        </p:blipFill>
        <p:spPr>
          <a:xfrm>
            <a:off x="683568" y="1412776"/>
            <a:ext cx="3610744" cy="4814327"/>
          </a:xfr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0655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3827462" cy="8493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«Кыьыл былааттаах кыыс дьиэтигэр айана»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/>
            <a:extLst/>
          </a:blip>
          <a:srcRect l="19267" t="12116" r="15305" b="31018"/>
          <a:stretch>
            <a:fillRect/>
          </a:stretch>
        </p:blipFill>
        <p:spPr>
          <a:xfrm>
            <a:off x="323528" y="2060848"/>
            <a:ext cx="4316116" cy="3096344"/>
          </a:xfrm>
          <a:effectLst>
            <a:softEdge rad="112500"/>
          </a:effectLst>
        </p:spPr>
      </p:pic>
      <p:pic>
        <p:nvPicPr>
          <p:cNvPr id="6" name="Объект 5"/>
          <p:cNvPicPr>
            <a:picLocks noChangeAspect="1"/>
          </p:cNvPicPr>
          <p:nvPr/>
        </p:nvPicPr>
        <p:blipFill rotWithShape="1">
          <a:blip r:embed="rId3" cstate="print">
            <a:lum bright="20000"/>
            <a:extLst/>
          </a:blip>
          <a:srcRect l="18902" t="31543" r="34146" b="17238"/>
          <a:stretch/>
        </p:blipFill>
        <p:spPr bwMode="auto">
          <a:xfrm>
            <a:off x="4788024" y="1340768"/>
            <a:ext cx="3888432" cy="5335138"/>
          </a:xfrm>
          <a:prstGeom prst="rect">
            <a:avLst/>
          </a:prstGeom>
          <a:ln>
            <a:noFill/>
          </a:ln>
          <a:effectLst>
            <a:softEdge rad="127000"/>
          </a:effectLst>
          <a:extLst/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5003800" y="476250"/>
            <a:ext cx="396081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3200" i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3200" i="1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Кыьыл</a:t>
            </a:r>
            <a:r>
              <a:rPr lang="ru-RU" sz="3200" i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200" i="1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былааттаах</a:t>
            </a:r>
            <a:r>
              <a:rPr lang="ru-RU" sz="3200" i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200" i="1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кыыс</a:t>
            </a:r>
            <a:r>
              <a:rPr lang="ru-RU" sz="3200" i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эьэ5э </a:t>
            </a:r>
            <a:r>
              <a:rPr lang="ru-RU" sz="3200" i="1" dirty="0" err="1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комото</a:t>
            </a:r>
            <a:r>
              <a:rPr lang="ru-RU" sz="3200" i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614757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«Кыьыл былааттаах кыыс тэллэй хонуутунан айана»</a:t>
            </a:r>
            <a:endParaRPr lang="ru-RU" i="1" smtClean="0"/>
          </a:p>
        </p:txBody>
      </p:sp>
      <p:pic>
        <p:nvPicPr>
          <p:cNvPr id="4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lum bright="20000"/>
            <a:extLst/>
          </a:blip>
          <a:srcRect l="2835" t="29828" r="58892" b="30836"/>
          <a:stretch/>
        </p:blipFill>
        <p:spPr>
          <a:xfrm>
            <a:off x="2843808" y="1484784"/>
            <a:ext cx="3600400" cy="4933881"/>
          </a:xfrm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123616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613" cy="850900"/>
          </a:xfrm>
        </p:spPr>
        <p:txBody>
          <a:bodyPr/>
          <a:lstStyle/>
          <a:p>
            <a:pPr eaLnBrk="1" hangingPunct="1"/>
            <a:r>
              <a:rPr lang="ru-RU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«Хомулуктар»</a:t>
            </a:r>
          </a:p>
        </p:txBody>
      </p:sp>
      <p:pic>
        <p:nvPicPr>
          <p:cNvPr id="1638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rcRect/>
          <a:stretch>
            <a:fillRect/>
          </a:stretch>
        </p:blipFill>
        <p:spPr>
          <a:xfrm>
            <a:off x="1116013" y="1268413"/>
            <a:ext cx="6769100" cy="5076825"/>
          </a:xfrm>
        </p:spPr>
      </p:pic>
    </p:spTree>
    <p:extLst>
      <p:ext uri="{BB962C8B-B14F-4D97-AF65-F5344CB8AC3E}">
        <p14:creationId xmlns:p14="http://schemas.microsoft.com/office/powerpoint/2010/main" val="3297797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«Кыьыл былааттаах кыыс»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lum bright="20000"/>
            <a:extLst/>
          </a:blip>
          <a:srcRect t="18133" b="16636"/>
          <a:stretch/>
        </p:blipFill>
        <p:spPr>
          <a:xfrm>
            <a:off x="1403648" y="908720"/>
            <a:ext cx="6289745" cy="5758513"/>
          </a:xfr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044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«Мэхээлэчээн булчут»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lum bright="20000"/>
            <a:extLst/>
          </a:blip>
          <a:srcRect t="5507" b="10170"/>
          <a:stretch/>
        </p:blipFill>
        <p:spPr>
          <a:xfrm rot="16200000">
            <a:off x="1603526" y="348803"/>
            <a:ext cx="5675551" cy="6939402"/>
          </a:xfr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3325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«Мэхээлэчээн булчут»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lum bright="20000"/>
            <a:extLst/>
          </a:blip>
          <a:srcRect l="6688" r="9051"/>
          <a:stretch/>
        </p:blipFill>
        <p:spPr>
          <a:xfrm>
            <a:off x="971600" y="1124744"/>
            <a:ext cx="6840760" cy="5511112"/>
          </a:xfr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1411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Содержимое 2"/>
          <p:cNvSpPr>
            <a:spLocks noGrp="1"/>
          </p:cNvSpPr>
          <p:nvPr>
            <p:ph idx="1"/>
          </p:nvPr>
        </p:nvSpPr>
        <p:spPr>
          <a:xfrm>
            <a:off x="251520" y="228600"/>
            <a:ext cx="8682930" cy="60198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«</a:t>
            </a:r>
            <a:r>
              <a:rPr lang="ru-RU" sz="2000" b="1" dirty="0" err="1" smtClean="0">
                <a:solidFill>
                  <a:srgbClr val="C00000"/>
                </a:solidFill>
              </a:rPr>
              <a:t>Саахымат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соруктара</a:t>
            </a:r>
            <a:r>
              <a:rPr lang="ru-RU" sz="2000" b="1" dirty="0" smtClean="0">
                <a:solidFill>
                  <a:srgbClr val="C00000"/>
                </a:solidFill>
              </a:rPr>
              <a:t>.»  (Задачник)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2000" b="1" dirty="0" err="1" smtClean="0">
                <a:solidFill>
                  <a:srgbClr val="C00000"/>
                </a:solidFill>
              </a:rPr>
              <a:t>Автор.Ноев</a:t>
            </a:r>
            <a:r>
              <a:rPr lang="ru-RU" sz="2000" b="1" dirty="0" smtClean="0">
                <a:solidFill>
                  <a:srgbClr val="C00000"/>
                </a:solidFill>
              </a:rPr>
              <a:t> В.И.  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Куклы изготовили </a:t>
            </a:r>
            <a:r>
              <a:rPr lang="ru-RU" sz="2000" b="1" dirty="0" err="1" smtClean="0">
                <a:solidFill>
                  <a:srgbClr val="C00000"/>
                </a:solidFill>
              </a:rPr>
              <a:t>Эверстова</a:t>
            </a:r>
            <a:r>
              <a:rPr lang="ru-RU" sz="2000" b="1" dirty="0" smtClean="0">
                <a:solidFill>
                  <a:srgbClr val="C00000"/>
                </a:solidFill>
              </a:rPr>
              <a:t> Л.П.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Ноева</a:t>
            </a:r>
            <a:r>
              <a:rPr lang="ru-RU" sz="2000" b="1" dirty="0" smtClean="0">
                <a:solidFill>
                  <a:srgbClr val="C00000"/>
                </a:solidFill>
              </a:rPr>
              <a:t> С.А</a:t>
            </a:r>
            <a:endParaRPr lang="ru-RU" sz="2000" dirty="0" smtClean="0">
              <a:solidFill>
                <a:srgbClr val="C00000"/>
              </a:solidFill>
            </a:endParaRPr>
          </a:p>
          <a:p>
            <a:pPr marL="0" indent="0">
              <a:buFont typeface="Wingdings 2" pitchFamily="18" charset="2"/>
              <a:buNone/>
            </a:pPr>
            <a:r>
              <a:rPr lang="ru-RU" sz="2000" b="1" dirty="0" err="1" smtClean="0">
                <a:solidFill>
                  <a:srgbClr val="002060"/>
                </a:solidFill>
              </a:rPr>
              <a:t>Урун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Айыы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бухатыырдара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Font typeface="Wingdings 2" pitchFamily="18" charset="2"/>
              <a:buNone/>
            </a:pPr>
            <a:endParaRPr lang="ru-RU" b="1" dirty="0" smtClean="0"/>
          </a:p>
          <a:p>
            <a:endParaRPr lang="ru-RU" b="1" dirty="0" smtClean="0"/>
          </a:p>
          <a:p>
            <a:endParaRPr lang="ru-RU" dirty="0" smtClean="0"/>
          </a:p>
          <a:p>
            <a:pPr>
              <a:buFont typeface="Wingdings 2" pitchFamily="18" charset="2"/>
              <a:buNone/>
            </a:pPr>
            <a:endParaRPr lang="ru-RU" sz="2000" b="1" dirty="0" smtClean="0"/>
          </a:p>
          <a:p>
            <a:pPr>
              <a:buFont typeface="Wingdings 2" pitchFamily="18" charset="2"/>
              <a:buNone/>
            </a:pPr>
            <a:r>
              <a:rPr lang="ru-RU" sz="2000" b="1" dirty="0" err="1" smtClean="0">
                <a:solidFill>
                  <a:srgbClr val="002060"/>
                </a:solidFill>
              </a:rPr>
              <a:t>Аллараа</a:t>
            </a:r>
            <a:r>
              <a:rPr lang="ru-RU" sz="2000" b="1" dirty="0" smtClean="0">
                <a:solidFill>
                  <a:srgbClr val="002060"/>
                </a:solidFill>
              </a:rPr>
              <a:t> дойду </a:t>
            </a:r>
            <a:r>
              <a:rPr lang="ru-RU" sz="2000" b="1" dirty="0" err="1" smtClean="0">
                <a:solidFill>
                  <a:srgbClr val="002060"/>
                </a:solidFill>
              </a:rPr>
              <a:t>бухатыырдара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ньыкаалара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buFont typeface="Wingdings 2" pitchFamily="18" charset="2"/>
              <a:buNone/>
            </a:pPr>
            <a:endParaRPr lang="ru-RU" dirty="0" smtClean="0"/>
          </a:p>
          <a:p>
            <a:pPr>
              <a:buFont typeface="Wingdings 2" pitchFamily="18" charset="2"/>
              <a:buNone/>
            </a:pPr>
            <a:r>
              <a:rPr lang="ru-RU" b="1" dirty="0" smtClean="0"/>
              <a:t> </a:t>
            </a:r>
            <a:endParaRPr lang="ru-RU" dirty="0" smtClean="0"/>
          </a:p>
        </p:txBody>
      </p:sp>
      <p:pic>
        <p:nvPicPr>
          <p:cNvPr id="4" name="Рисунок 3" descr="C:\Documents and Settings\Сахаяна\Рабочий стол\шахматы-2\IMG-20170522-WA0241.jpg"/>
          <p:cNvPicPr/>
          <p:nvPr/>
        </p:nvPicPr>
        <p:blipFill>
          <a:blip r:embed="rId2" cstate="print"/>
          <a:srcRect t="3704" r="1390" b="58974"/>
          <a:stretch>
            <a:fillRect/>
          </a:stretch>
        </p:blipFill>
        <p:spPr bwMode="auto">
          <a:xfrm>
            <a:off x="105481" y="2386430"/>
            <a:ext cx="4896544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Documents and Settings\Сахаяна\Local Settings\Temporary Internet Files\Content.Word\IMG-20170522-WA02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89" y="4799376"/>
            <a:ext cx="4824536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3" descr="C:\Documents and Settings\Сахаяна\Local Settings\Temporary Internet Files\Content.Word\IMG-20170522-WA0129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220072" y="1556792"/>
            <a:ext cx="3744416" cy="2316088"/>
          </a:xfrm>
          <a:prstGeom prst="rect">
            <a:avLst/>
          </a:prstGeom>
        </p:spPr>
      </p:pic>
      <p:pic>
        <p:nvPicPr>
          <p:cNvPr id="7" name="Рисунок 4" descr="C:\Documents and Settings\Сахаяна\Рабочий стол\шахматы-2\IMG-20170522-WA01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077072"/>
            <a:ext cx="3744416" cy="257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111552" y="116632"/>
            <a:ext cx="4032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Со5ото5ун да5аны </a:t>
            </a:r>
            <a:r>
              <a:rPr lang="ru-RU" b="1" dirty="0" err="1" smtClean="0">
                <a:solidFill>
                  <a:srgbClr val="002060"/>
                </a:solidFill>
              </a:rPr>
              <a:t>кыргыс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хонуутугар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боотургун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tx2">
                    <a:satMod val="130000"/>
                  </a:schemeClr>
                </a:solidFill>
              </a:rPr>
              <a:t>Араат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мохсо5олунан </a:t>
            </a:r>
            <a:r>
              <a:rPr lang="ru-RU" dirty="0" err="1" smtClean="0">
                <a:solidFill>
                  <a:schemeClr val="tx2">
                    <a:satMod val="130000"/>
                  </a:schemeClr>
                </a:solidFill>
              </a:rPr>
              <a:t>абааьы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satMod val="130000"/>
                  </a:schemeClr>
                </a:solidFill>
              </a:rPr>
              <a:t>боотурдарын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satMod val="130000"/>
                  </a:schemeClr>
                </a:solidFill>
              </a:rPr>
              <a:t>хас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satMod val="130000"/>
                  </a:schemeClr>
                </a:solidFill>
              </a:rPr>
              <a:t>хаамыын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satMod val="130000"/>
                  </a:schemeClr>
                </a:solidFill>
              </a:rPr>
              <a:t>аайы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satMod val="130000"/>
                  </a:schemeClr>
                </a:solidFill>
              </a:rPr>
              <a:t>кыай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.</a:t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671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«Кутуйахтар лабириннара»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/>
            <a:extLst/>
          </a:blip>
          <a:srcRect b="10872"/>
          <a:stretch>
            <a:fillRect/>
          </a:stretch>
        </p:blipFill>
        <p:spPr>
          <a:xfrm>
            <a:off x="395536" y="1196752"/>
            <a:ext cx="8424936" cy="4968552"/>
          </a:xfr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2223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490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«Куерэгэй кыьыл кемус манньыаттара»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lum bright="20000"/>
            <a:extLst/>
          </a:blip>
          <a:srcRect l="4945"/>
          <a:stretch/>
        </p:blipFill>
        <p:spPr>
          <a:xfrm>
            <a:off x="827584" y="836712"/>
            <a:ext cx="7355160" cy="5803310"/>
          </a:xfr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9641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«Кыьыл былааттаах кыыска тииннэр хас минньигэс эриэхэни а5албыттарый?»</a:t>
            </a:r>
            <a:endParaRPr lang="ru-RU" altLang="ru-RU" sz="3200" smtClean="0"/>
          </a:p>
        </p:txBody>
      </p:sp>
      <p:pic>
        <p:nvPicPr>
          <p:cNvPr id="9219" name="Picture 2" descr="F:\ЭЛП\IMG_20191126_1544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30000"/>
            <a:extLst/>
          </a:blip>
          <a:srcRect b="14413"/>
          <a:stretch>
            <a:fillRect/>
          </a:stretch>
        </p:blipFill>
        <p:spPr>
          <a:xfrm>
            <a:off x="755576" y="1033865"/>
            <a:ext cx="7812357" cy="5347462"/>
          </a:xfr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0440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Users\Маруся\Desktop\фото\IMG-20201109-WA00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6" t="3620" r="27904"/>
          <a:stretch/>
        </p:blipFill>
        <p:spPr bwMode="auto">
          <a:xfrm>
            <a:off x="669318" y="476672"/>
            <a:ext cx="2376264" cy="4522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722" y="188640"/>
            <a:ext cx="479573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645024"/>
            <a:ext cx="482453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9946" y="5445224"/>
            <a:ext cx="32553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/>
              <a:t>Хомулук</a:t>
            </a:r>
            <a:r>
              <a:rPr lang="ru-RU" sz="2000" b="1" dirty="0" smtClean="0"/>
              <a:t> «</a:t>
            </a:r>
            <a:r>
              <a:rPr lang="ru-RU" sz="2000" b="1" dirty="0" err="1" smtClean="0"/>
              <a:t>Ньургун</a:t>
            </a:r>
            <a:r>
              <a:rPr lang="ru-RU" sz="2000" b="1" dirty="0" smtClean="0"/>
              <a:t>  </a:t>
            </a:r>
            <a:r>
              <a:rPr lang="ru-RU" sz="2000" b="1" dirty="0" err="1" smtClean="0"/>
              <a:t>Боотур</a:t>
            </a:r>
            <a:r>
              <a:rPr lang="ru-RU" sz="2000" b="1" dirty="0" smtClean="0"/>
              <a:t>»</a:t>
            </a:r>
          </a:p>
          <a:p>
            <a:r>
              <a:rPr lang="ru-RU" sz="2000" b="1" dirty="0" err="1" smtClean="0"/>
              <a:t>Бэйэ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уруьуйа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57277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Сахаяна\Рабочий стол\фото лепбук\IMG-20200128-WA008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3784" t="5452" r="3428" b="5452"/>
          <a:stretch>
            <a:fillRect/>
          </a:stretch>
        </p:blipFill>
        <p:spPr bwMode="auto">
          <a:xfrm rot="16200000">
            <a:off x="1189868" y="-101635"/>
            <a:ext cx="3523905" cy="4968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2" b="3631"/>
          <a:stretch/>
        </p:blipFill>
        <p:spPr bwMode="auto">
          <a:xfrm>
            <a:off x="5607124" y="1556792"/>
            <a:ext cx="3157825" cy="469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95536" y="4221088"/>
            <a:ext cx="4896544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b="1" dirty="0" smtClean="0"/>
              <a:t>«Домино» </a:t>
            </a:r>
          </a:p>
          <a:p>
            <a:pPr algn="just"/>
            <a:r>
              <a:rPr lang="ru-RU" dirty="0" err="1" smtClean="0"/>
              <a:t>Сыала</a:t>
            </a:r>
            <a:r>
              <a:rPr lang="ru-RU" dirty="0" smtClean="0"/>
              <a:t>: О5о талан </a:t>
            </a:r>
            <a:r>
              <a:rPr lang="ru-RU" dirty="0" err="1" smtClean="0"/>
              <a:t>ылбыт</a:t>
            </a:r>
            <a:r>
              <a:rPr lang="ru-RU" dirty="0" smtClean="0"/>
              <a:t> </a:t>
            </a:r>
            <a:r>
              <a:rPr lang="ru-RU" dirty="0" err="1" smtClean="0"/>
              <a:t>ойуутунан</a:t>
            </a:r>
            <a:r>
              <a:rPr lang="ru-RU" dirty="0" smtClean="0"/>
              <a:t> </a:t>
            </a:r>
            <a:r>
              <a:rPr lang="ru-RU" dirty="0" err="1" smtClean="0"/>
              <a:t>сопко</a:t>
            </a:r>
            <a:r>
              <a:rPr lang="ru-RU" dirty="0" smtClean="0"/>
              <a:t> </a:t>
            </a:r>
            <a:r>
              <a:rPr lang="ru-RU" dirty="0" err="1" smtClean="0"/>
              <a:t>булан</a:t>
            </a:r>
            <a:r>
              <a:rPr lang="ru-RU" dirty="0" smtClean="0"/>
              <a:t> </a:t>
            </a:r>
            <a:r>
              <a:rPr lang="ru-RU" dirty="0" err="1" smtClean="0"/>
              <a:t>уурарга</a:t>
            </a:r>
            <a:r>
              <a:rPr lang="ru-RU" dirty="0" smtClean="0"/>
              <a:t> </a:t>
            </a:r>
            <a:r>
              <a:rPr lang="ru-RU" dirty="0" err="1" smtClean="0"/>
              <a:t>уорэтии</a:t>
            </a:r>
            <a:r>
              <a:rPr lang="ru-RU" dirty="0" smtClean="0"/>
              <a:t>: </a:t>
            </a:r>
            <a:r>
              <a:rPr lang="ru-RU" dirty="0" err="1" smtClean="0"/>
              <a:t>толкуйдуур</a:t>
            </a:r>
            <a:r>
              <a:rPr lang="ru-RU" dirty="0" smtClean="0"/>
              <a:t> дьо5орун </a:t>
            </a:r>
            <a:r>
              <a:rPr lang="ru-RU" dirty="0" err="1" smtClean="0"/>
              <a:t>сайыннарыы</a:t>
            </a:r>
            <a:r>
              <a:rPr lang="ru-RU" dirty="0" smtClean="0"/>
              <a:t> ; бол5омтолоох </a:t>
            </a:r>
            <a:r>
              <a:rPr lang="ru-RU" dirty="0" err="1" smtClean="0"/>
              <a:t>буолууга</a:t>
            </a:r>
            <a:r>
              <a:rPr lang="ru-RU" dirty="0" smtClean="0"/>
              <a:t> </a:t>
            </a:r>
            <a:r>
              <a:rPr lang="ru-RU" dirty="0" err="1" smtClean="0"/>
              <a:t>иитии</a:t>
            </a:r>
            <a:r>
              <a:rPr lang="ru-RU" dirty="0"/>
              <a:t>.</a:t>
            </a:r>
            <a:r>
              <a:rPr lang="ru-RU" dirty="0" smtClean="0"/>
              <a:t>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err="1" smtClean="0"/>
              <a:t>Онордулар</a:t>
            </a:r>
            <a:r>
              <a:rPr lang="ru-RU" dirty="0" smtClean="0"/>
              <a:t>:  </a:t>
            </a:r>
            <a:r>
              <a:rPr lang="ru-RU" dirty="0" err="1" smtClean="0"/>
              <a:t>Эверстова</a:t>
            </a:r>
            <a:r>
              <a:rPr lang="ru-RU" dirty="0" smtClean="0"/>
              <a:t> Л.П. </a:t>
            </a:r>
            <a:r>
              <a:rPr lang="ru-RU" dirty="0" err="1" smtClean="0"/>
              <a:t>Ноева</a:t>
            </a:r>
            <a:r>
              <a:rPr lang="ru-RU" dirty="0" smtClean="0"/>
              <a:t> С.А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030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802" y="5446437"/>
            <a:ext cx="8229600" cy="941362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Куклалардаах</a:t>
            </a:r>
            <a:r>
              <a:rPr lang="ru-RU" sz="3200" dirty="0" smtClean="0"/>
              <a:t> </a:t>
            </a:r>
            <a:r>
              <a:rPr lang="ru-RU" sz="3200" dirty="0" err="1" smtClean="0"/>
              <a:t>кинигэ</a:t>
            </a:r>
            <a:r>
              <a:rPr lang="ru-RU" sz="3200" dirty="0" smtClean="0"/>
              <a:t>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err="1" smtClean="0"/>
              <a:t>Онордулар</a:t>
            </a:r>
            <a:r>
              <a:rPr lang="ru-RU" sz="3200" dirty="0" smtClean="0"/>
              <a:t>: </a:t>
            </a:r>
            <a:r>
              <a:rPr lang="ru-RU" sz="3200" dirty="0" err="1" smtClean="0"/>
              <a:t>Эверстова</a:t>
            </a:r>
            <a:r>
              <a:rPr lang="ru-RU" sz="3200" dirty="0" smtClean="0"/>
              <a:t> Л.П. </a:t>
            </a:r>
            <a:r>
              <a:rPr lang="ru-RU" sz="3200" dirty="0" err="1" smtClean="0"/>
              <a:t>Эверстова</a:t>
            </a:r>
            <a:r>
              <a:rPr lang="ru-RU" sz="3200" dirty="0" smtClean="0"/>
              <a:t> А.Б.</a:t>
            </a: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2657"/>
            <a:ext cx="1743041" cy="201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768" y="618033"/>
            <a:ext cx="1581750" cy="223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026" y="646632"/>
            <a:ext cx="1644095" cy="2203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468" y="3027440"/>
            <a:ext cx="3488507" cy="215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671" y="188640"/>
            <a:ext cx="2129665" cy="210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624" y="3688792"/>
            <a:ext cx="2193423" cy="1735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69409"/>
            <a:ext cx="2000262" cy="221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27440"/>
            <a:ext cx="2191872" cy="275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331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00786"/>
            <a:ext cx="9217024" cy="2160240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Куукулалар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«</a:t>
            </a:r>
            <a:r>
              <a:rPr lang="ru-RU" sz="3200" dirty="0" err="1" smtClean="0"/>
              <a:t>Эрчимэн</a:t>
            </a:r>
            <a:r>
              <a:rPr lang="ru-RU" sz="3200" dirty="0" smtClean="0"/>
              <a:t> </a:t>
            </a:r>
            <a:r>
              <a:rPr lang="ru-RU" sz="3200" dirty="0" err="1" smtClean="0"/>
              <a:t>Бэргэн</a:t>
            </a:r>
            <a:r>
              <a:rPr lang="ru-RU" sz="3200" dirty="0" smtClean="0"/>
              <a:t>»</a:t>
            </a:r>
            <a:br>
              <a:rPr lang="ru-RU" sz="3200" dirty="0" smtClean="0"/>
            </a:br>
            <a:r>
              <a:rPr lang="ru-RU" sz="2800" dirty="0" err="1" smtClean="0"/>
              <a:t>онордулар</a:t>
            </a:r>
            <a:r>
              <a:rPr lang="ru-RU" sz="2800" dirty="0" smtClean="0"/>
              <a:t>: </a:t>
            </a:r>
            <a:r>
              <a:rPr lang="ru-RU" sz="2800" dirty="0" err="1" smtClean="0"/>
              <a:t>Эверстова</a:t>
            </a:r>
            <a:r>
              <a:rPr lang="ru-RU" sz="2800" dirty="0" smtClean="0"/>
              <a:t> Л.П.</a:t>
            </a:r>
            <a:br>
              <a:rPr lang="ru-RU" sz="2800" dirty="0" smtClean="0"/>
            </a:br>
            <a:r>
              <a:rPr lang="ru-RU" sz="2800" dirty="0" err="1" smtClean="0"/>
              <a:t>Ноева</a:t>
            </a:r>
            <a:r>
              <a:rPr lang="ru-RU" sz="2800" dirty="0" smtClean="0"/>
              <a:t> С.А.</a:t>
            </a:r>
            <a:endParaRPr lang="ru-RU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9" b="3432"/>
          <a:stretch/>
        </p:blipFill>
        <p:spPr bwMode="auto">
          <a:xfrm>
            <a:off x="827584" y="332656"/>
            <a:ext cx="777686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101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80" y="4581128"/>
            <a:ext cx="4124772" cy="1502650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Хаамыылаах</a:t>
            </a:r>
            <a:r>
              <a:rPr lang="ru-RU" dirty="0" smtClean="0"/>
              <a:t> </a:t>
            </a:r>
            <a:r>
              <a:rPr lang="ru-RU" dirty="0" err="1" smtClean="0"/>
              <a:t>оонньуу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6" r="1458" b="19406"/>
          <a:stretch/>
        </p:blipFill>
        <p:spPr bwMode="auto">
          <a:xfrm>
            <a:off x="251520" y="260648"/>
            <a:ext cx="6840760" cy="362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2696"/>
            <a:ext cx="4246290" cy="231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037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62" y="332656"/>
            <a:ext cx="8730902" cy="1800200"/>
          </a:xfrm>
        </p:spPr>
        <p:txBody>
          <a:bodyPr>
            <a:noAutofit/>
          </a:bodyPr>
          <a:lstStyle/>
          <a:p>
            <a:r>
              <a:rPr lang="ru-RU" sz="2000" dirty="0" smtClean="0"/>
              <a:t>«</a:t>
            </a:r>
            <a:r>
              <a:rPr lang="ru-RU" sz="2000" dirty="0" err="1" smtClean="0"/>
              <a:t>Аптаах</a:t>
            </a:r>
            <a:r>
              <a:rPr lang="ru-RU" sz="2000" dirty="0" smtClean="0"/>
              <a:t>  </a:t>
            </a:r>
            <a:r>
              <a:rPr lang="ru-RU" sz="2000" dirty="0" err="1" smtClean="0"/>
              <a:t>хонуу</a:t>
            </a:r>
            <a:r>
              <a:rPr lang="ru-RU" sz="2000" dirty="0" smtClean="0"/>
              <a:t>»</a:t>
            </a:r>
            <a:br>
              <a:rPr lang="ru-RU" sz="2000" dirty="0" smtClean="0"/>
            </a:br>
            <a:r>
              <a:rPr lang="ru-RU" sz="2000" dirty="0" err="1" smtClean="0"/>
              <a:t>Обугэлэрбит</a:t>
            </a:r>
            <a:r>
              <a:rPr lang="ru-RU" sz="2000" dirty="0" smtClean="0"/>
              <a:t> </a:t>
            </a:r>
            <a:r>
              <a:rPr lang="ru-RU" sz="2000" dirty="0" err="1" smtClean="0"/>
              <a:t>туттубут</a:t>
            </a:r>
            <a:r>
              <a:rPr lang="ru-RU" sz="2000" dirty="0" smtClean="0"/>
              <a:t> </a:t>
            </a:r>
            <a:r>
              <a:rPr lang="ru-RU" sz="2000" dirty="0" err="1" smtClean="0"/>
              <a:t>иьиттэрин-хомуостарын,астарын,танастаын</a:t>
            </a:r>
            <a:r>
              <a:rPr lang="ru-RU" sz="2000" dirty="0" smtClean="0"/>
              <a:t> </a:t>
            </a:r>
            <a:r>
              <a:rPr lang="ru-RU" sz="2000" dirty="0" err="1" smtClean="0"/>
              <a:t>чинэтэр</a:t>
            </a:r>
            <a:r>
              <a:rPr lang="ru-RU" sz="2000" dirty="0" smtClean="0"/>
              <a:t> </a:t>
            </a:r>
            <a:r>
              <a:rPr lang="ru-RU" sz="2000" dirty="0" err="1" smtClean="0"/>
              <a:t>оонньуу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Автор :</a:t>
            </a:r>
            <a:r>
              <a:rPr lang="ru-RU" sz="2000" dirty="0" err="1" smtClean="0"/>
              <a:t>Эверстова</a:t>
            </a:r>
            <a:r>
              <a:rPr lang="ru-RU" sz="2000" dirty="0" smtClean="0"/>
              <a:t>  Л.П.  </a:t>
            </a:r>
            <a:r>
              <a:rPr lang="ru-RU" sz="2000" dirty="0" err="1" smtClean="0"/>
              <a:t>Шамаева</a:t>
            </a:r>
            <a:r>
              <a:rPr lang="ru-RU" sz="2000" dirty="0" smtClean="0"/>
              <a:t>  А.А.</a:t>
            </a:r>
            <a:br>
              <a:rPr lang="ru-RU" sz="20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026" name="Picture 2" descr="C:\Users\Маруся\Desktop\фото\IMG-20201109-WA00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252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435280" cy="192446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i="1" dirty="0" smtClean="0">
                <a:solidFill>
                  <a:srgbClr val="C00000"/>
                </a:solidFill>
              </a:rPr>
              <a:t>«Оскуола5а </a:t>
            </a:r>
            <a:r>
              <a:rPr lang="ru-RU" sz="2200" b="1" i="1" dirty="0" err="1" smtClean="0">
                <a:solidFill>
                  <a:srgbClr val="C00000"/>
                </a:solidFill>
              </a:rPr>
              <a:t>киириэн</a:t>
            </a:r>
            <a:r>
              <a:rPr lang="ru-RU" sz="2200" b="1" i="1" dirty="0" smtClean="0">
                <a:solidFill>
                  <a:srgbClr val="C00000"/>
                </a:solidFill>
              </a:rPr>
              <a:t> иннинээ5и </a:t>
            </a:r>
            <a:r>
              <a:rPr lang="ru-RU" sz="2200" b="1" i="1" dirty="0" err="1" smtClean="0">
                <a:solidFill>
                  <a:srgbClr val="C00000"/>
                </a:solidFill>
              </a:rPr>
              <a:t>саастаах</a:t>
            </a:r>
            <a:r>
              <a:rPr lang="ru-RU" sz="2200" b="1" i="1" dirty="0" smtClean="0">
                <a:solidFill>
                  <a:srgbClr val="C00000"/>
                </a:solidFill>
              </a:rPr>
              <a:t> о5олорго </a:t>
            </a:r>
            <a:r>
              <a:rPr lang="ru-RU" sz="2200" b="1" i="1" dirty="0" err="1" smtClean="0">
                <a:solidFill>
                  <a:srgbClr val="C00000"/>
                </a:solidFill>
              </a:rPr>
              <a:t>Т.Сметанин</a:t>
            </a:r>
            <a:r>
              <a:rPr lang="ru-RU" sz="2200" b="1" i="1" dirty="0" smtClean="0">
                <a:solidFill>
                  <a:srgbClr val="C00000"/>
                </a:solidFill>
              </a:rPr>
              <a:t> </a:t>
            </a:r>
            <a:r>
              <a:rPr lang="ru-RU" sz="2200" b="1" i="1" dirty="0" err="1" smtClean="0">
                <a:solidFill>
                  <a:srgbClr val="C00000"/>
                </a:solidFill>
              </a:rPr>
              <a:t>айымньыларын</a:t>
            </a:r>
            <a:r>
              <a:rPr lang="ru-RU" sz="2200" b="1" i="1" dirty="0" smtClean="0">
                <a:solidFill>
                  <a:srgbClr val="C00000"/>
                </a:solidFill>
              </a:rPr>
              <a:t> </a:t>
            </a:r>
            <a:r>
              <a:rPr lang="ru-RU" sz="2200" b="1" i="1" dirty="0" err="1" smtClean="0">
                <a:solidFill>
                  <a:srgbClr val="C00000"/>
                </a:solidFill>
              </a:rPr>
              <a:t>оонньуу</a:t>
            </a:r>
            <a:r>
              <a:rPr lang="ru-RU" sz="2200" b="1" i="1" dirty="0" smtClean="0">
                <a:solidFill>
                  <a:srgbClr val="C00000"/>
                </a:solidFill>
              </a:rPr>
              <a:t> </a:t>
            </a:r>
            <a:r>
              <a:rPr lang="ru-RU" sz="2200" b="1" i="1" dirty="0" err="1" smtClean="0">
                <a:solidFill>
                  <a:srgbClr val="C00000"/>
                </a:solidFill>
              </a:rPr>
              <a:t>ненуе</a:t>
            </a:r>
            <a:r>
              <a:rPr lang="ru-RU" sz="2200" b="1" i="1" dirty="0" smtClean="0">
                <a:solidFill>
                  <a:srgbClr val="C00000"/>
                </a:solidFill>
              </a:rPr>
              <a:t> </a:t>
            </a:r>
            <a:r>
              <a:rPr lang="ru-RU" sz="2200" b="1" i="1" dirty="0" err="1" smtClean="0">
                <a:solidFill>
                  <a:srgbClr val="C00000"/>
                </a:solidFill>
              </a:rPr>
              <a:t>билиьиннэрии</a:t>
            </a:r>
            <a:r>
              <a:rPr lang="ru-RU" sz="2200" b="1" i="1" dirty="0" smtClean="0">
                <a:solidFill>
                  <a:srgbClr val="C00000"/>
                </a:solidFill>
              </a:rPr>
              <a:t>.»</a:t>
            </a:r>
            <a:br>
              <a:rPr lang="ru-RU" sz="2200" b="1" i="1" dirty="0" smtClean="0">
                <a:solidFill>
                  <a:srgbClr val="C00000"/>
                </a:solidFill>
              </a:rPr>
            </a:br>
            <a:r>
              <a:rPr lang="ru-RU" sz="2200" b="1" i="1" dirty="0">
                <a:solidFill>
                  <a:srgbClr val="C00000"/>
                </a:solidFill>
              </a:rPr>
              <a:t> </a:t>
            </a:r>
            <a:r>
              <a:rPr lang="ru-RU" sz="2200" b="1" i="1" dirty="0" err="1" smtClean="0">
                <a:solidFill>
                  <a:srgbClr val="C00000"/>
                </a:solidFill>
              </a:rPr>
              <a:t>Онордулар</a:t>
            </a:r>
            <a:r>
              <a:rPr lang="ru-RU" sz="2200" b="1" i="1" dirty="0" smtClean="0">
                <a:solidFill>
                  <a:srgbClr val="C00000"/>
                </a:solidFill>
              </a:rPr>
              <a:t>:  </a:t>
            </a:r>
            <a:r>
              <a:rPr lang="ru-RU" sz="2200" b="1" i="1" dirty="0" err="1" smtClean="0">
                <a:solidFill>
                  <a:srgbClr val="C00000"/>
                </a:solidFill>
              </a:rPr>
              <a:t>Эверстова</a:t>
            </a:r>
            <a:r>
              <a:rPr lang="ru-RU" sz="2200" b="1" i="1" dirty="0" smtClean="0">
                <a:solidFill>
                  <a:srgbClr val="C00000"/>
                </a:solidFill>
              </a:rPr>
              <a:t> Л.П. </a:t>
            </a:r>
            <a:r>
              <a:rPr lang="ru-RU" sz="2200" b="1" i="1" dirty="0">
                <a:solidFill>
                  <a:srgbClr val="C00000"/>
                </a:solidFill>
              </a:rPr>
              <a:t> </a:t>
            </a:r>
            <a:r>
              <a:rPr lang="ru-RU" sz="2200" b="1" i="1" dirty="0" smtClean="0">
                <a:solidFill>
                  <a:srgbClr val="C00000"/>
                </a:solidFill>
              </a:rPr>
              <a:t>Максимова Л.В.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57200" y="817708"/>
            <a:ext cx="843528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Сыал: 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18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Тимофей Сметанин айымньыларын, араас ньымалары туттан онньуу нонуе  о5олорго билиьиннэрии.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1916832"/>
            <a:ext cx="8229600" cy="420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1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Соруктар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l">
              <a:buFont typeface="+mj-lt"/>
              <a:buAutoNum type="arabicPeriod"/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Т.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Сметанин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айымньылыр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оскуола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иннинээ5и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саастаах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о5олорго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оонньуу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ненуе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билиьиннэри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l">
              <a:buFont typeface="+mj-lt"/>
              <a:buAutoNum type="arabicPeriod"/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О5о5о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айымньы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ненуе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утуе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-истин 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санааны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уескэтии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+mj-lt"/>
              <a:buAutoNum type="arabicPeriod"/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Т.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Сметанин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айымньыларын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ненуе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оноьуллубут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оонньуулар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о5ону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сэрэхтээх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буоларга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иитии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l">
              <a:buFont typeface="+mj-lt"/>
              <a:buAutoNum type="arabicPeriod"/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Айыл5а5а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харыстабыллаах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сыьыаны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уескэтии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l">
              <a:buFont typeface="+mj-lt"/>
              <a:buAutoNum type="arabicPeriod"/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Саха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суруйааччыларын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айымньыларыгар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о5о5о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интириэьи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уескэтии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9195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255</Words>
  <Application>Microsoft Office PowerPoint</Application>
  <PresentationFormat>Экран (4:3)</PresentationFormat>
  <Paragraphs>59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МБДОУ «ЦРР-детский сад №  2 «Сандаара» с.Аппаны»</vt:lpstr>
      <vt:lpstr>Презентация PowerPoint</vt:lpstr>
      <vt:lpstr> </vt:lpstr>
      <vt:lpstr>Презентация PowerPoint</vt:lpstr>
      <vt:lpstr>Куклалардаах кинигэ. Онордулар: Эверстова Л.П. Эверстова А.Б.</vt:lpstr>
      <vt:lpstr>Куукулалар «Эрчимэн Бэргэн» онордулар: Эверстова Л.П. Ноева С.А.</vt:lpstr>
      <vt:lpstr>«Хаамыылаах оонньуу»</vt:lpstr>
      <vt:lpstr>«Аптаах  хонуу» Обугэлэрбит туттубут иьиттэрин-хомуостарын,астарын,танастаын чинэтэр оонньуу. Автор :Эверстова  Л.П.  Шамаева  А.А.   </vt:lpstr>
      <vt:lpstr>«Оскуола5а киириэн иннинээ5и саастаах о5олорго Т.Сметанин айымньыларын оонньуу ненуе билиьиннэрии.»  Онордулар:  Эверстова Л.П.  Максимова Л.В.    </vt:lpstr>
      <vt:lpstr>Презентация PowerPoint</vt:lpstr>
      <vt:lpstr>Презентация PowerPoint</vt:lpstr>
      <vt:lpstr>Презентация PowerPoint</vt:lpstr>
      <vt:lpstr>«Кыьыл былааттаах кыыс»</vt:lpstr>
      <vt:lpstr>«Кыьыл былааттаах кыыс дьиэтигэр айана»</vt:lpstr>
      <vt:lpstr>«Кыьыл былааттаах кыыс тэллэй хонуутунан айана»</vt:lpstr>
      <vt:lpstr>«Хомулуктар»</vt:lpstr>
      <vt:lpstr>«Кыьыл былааттаах кыыс» </vt:lpstr>
      <vt:lpstr>«Мэхээлэчээн булчут»</vt:lpstr>
      <vt:lpstr>«Мэхээлэчээн булчут»</vt:lpstr>
      <vt:lpstr>«Кутуйахтар лабириннара»</vt:lpstr>
      <vt:lpstr>«Куерэгэй кыьыл кемус манньыаттара»</vt:lpstr>
      <vt:lpstr>«Кыьыл былааттаах кыыска тииннэр хас минньигэс эриэхэни а5албыттарый?»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17</cp:revision>
  <dcterms:created xsi:type="dcterms:W3CDTF">2020-11-09T00:41:58Z</dcterms:created>
  <dcterms:modified xsi:type="dcterms:W3CDTF">2020-11-09T03:37:41Z</dcterms:modified>
</cp:coreProperties>
</file>