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104" autoAdjust="0"/>
  </p:normalViewPr>
  <p:slideViewPr>
    <p:cSldViewPr snapToGrid="0">
      <p:cViewPr varScale="1">
        <p:scale>
          <a:sx n="72" d="100"/>
          <a:sy n="72" d="100"/>
        </p:scale>
        <p:origin x="-6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93135BD-D73B-4DC9-A4C7-7E6F843A086E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25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98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8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3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4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03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21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39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01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45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93135BD-D73B-4DC9-A4C7-7E6F843A086E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927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93135BD-D73B-4DC9-A4C7-7E6F843A086E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36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22008" y="5934456"/>
            <a:ext cx="3469992" cy="1645920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О.П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ДС №7 «Петушок»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78" y="104474"/>
            <a:ext cx="7656342" cy="659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60080" y="1649187"/>
            <a:ext cx="4130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зимушка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зима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1 младшей группы.</a:t>
            </a:r>
          </a:p>
        </p:txBody>
      </p:sp>
    </p:spTree>
    <p:extLst>
      <p:ext uri="{BB962C8B-B14F-4D97-AF65-F5344CB8AC3E}">
        <p14:creationId xmlns:p14="http://schemas.microsoft.com/office/powerpoint/2010/main" xmlns="" val="1620972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101220"/>
            <a:ext cx="9228201" cy="1645920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люди подкармливают птиц, для этого они развешивают на деревьях кормушки.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4" b="4546"/>
          <a:stretch/>
        </p:blipFill>
        <p:spPr>
          <a:xfrm>
            <a:off x="922401" y="1664844"/>
            <a:ext cx="4788727" cy="383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queIKAcQL6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601" y="1392702"/>
            <a:ext cx="4508402" cy="49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457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101220"/>
            <a:ext cx="9228201" cy="1645920"/>
          </a:xfrm>
        </p:spPr>
        <p:txBody>
          <a:bodyPr/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ZLB4UKl8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02" y="872197"/>
            <a:ext cx="4107766" cy="5479366"/>
          </a:xfrm>
          <a:prstGeom prst="rect">
            <a:avLst/>
          </a:prstGeom>
        </p:spPr>
      </p:pic>
      <p:pic>
        <p:nvPicPr>
          <p:cNvPr id="8" name="Рисунок 7" descr="_oRqeFf-p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99" y="590550"/>
            <a:ext cx="45180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457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101220"/>
            <a:ext cx="9228201" cy="1645920"/>
          </a:xfrm>
        </p:spPr>
        <p:txBody>
          <a:bodyPr/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nzk038BZw6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514349"/>
            <a:ext cx="4240695" cy="5661163"/>
          </a:xfrm>
          <a:prstGeom prst="rect">
            <a:avLst/>
          </a:prstGeom>
        </p:spPr>
      </p:pic>
      <p:pic>
        <p:nvPicPr>
          <p:cNvPr id="6" name="Рисунок 5" descr="jrb_YvQil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547" y="384313"/>
            <a:ext cx="4589255" cy="57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457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101220"/>
            <a:ext cx="9228201" cy="1645920"/>
          </a:xfrm>
        </p:spPr>
        <p:txBody>
          <a:bodyPr/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U7hszx6b8u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68" y="887896"/>
            <a:ext cx="4267201" cy="5499652"/>
          </a:xfrm>
          <a:prstGeom prst="rect">
            <a:avLst/>
          </a:prstGeom>
        </p:spPr>
      </p:pic>
      <p:pic>
        <p:nvPicPr>
          <p:cNvPr id="8" name="Рисунок 7" descr="gc4vzv8FS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643" y="742122"/>
            <a:ext cx="4320209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457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101220"/>
            <a:ext cx="9228201" cy="1645920"/>
          </a:xfrm>
        </p:spPr>
        <p:txBody>
          <a:bodyPr/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15Hmn2Zq8J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887" y="304800"/>
            <a:ext cx="4363140" cy="6188765"/>
          </a:xfrm>
          <a:prstGeom prst="rect">
            <a:avLst/>
          </a:prstGeom>
        </p:spPr>
      </p:pic>
      <p:pic>
        <p:nvPicPr>
          <p:cNvPr id="6" name="Рисунок 5" descr="VrFPq07zn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547" y="437322"/>
            <a:ext cx="4161183" cy="60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457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944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666"/>
          <a:stretch/>
        </p:blipFill>
        <p:spPr>
          <a:xfrm>
            <a:off x="2173224" y="91440"/>
            <a:ext cx="8168640" cy="655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419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1408176" y="302388"/>
            <a:ext cx="9228201" cy="959484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дни становятся короче, а ночи – длиннее.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2" t="23466" r="5866" b="6667"/>
          <a:stretch/>
        </p:blipFill>
        <p:spPr>
          <a:xfrm>
            <a:off x="1865376" y="1124712"/>
            <a:ext cx="8147304" cy="479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6770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384684"/>
            <a:ext cx="11759184" cy="8040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деревьях нет листвы, а лежит снег. Стоят сильные морозы.</a:t>
            </a:r>
          </a:p>
        </p:txBody>
      </p:sp>
      <p:pic>
        <p:nvPicPr>
          <p:cNvPr id="5" name="Рисунок 4" descr="BF2W7AkKNp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3" y="1097279"/>
            <a:ext cx="4515729" cy="5373859"/>
          </a:xfrm>
          <a:prstGeom prst="rect">
            <a:avLst/>
          </a:prstGeom>
        </p:spPr>
      </p:pic>
      <p:pic>
        <p:nvPicPr>
          <p:cNvPr id="6" name="Рисунок 5" descr="mrhQSQsge3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1181686"/>
            <a:ext cx="3671667" cy="51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43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1912" y="439548"/>
            <a:ext cx="9665208" cy="1645920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– это много красивых снежинок. Они падают с высоты на землю, крыши домов, деревья.</a:t>
            </a:r>
          </a:p>
        </p:txBody>
      </p:sp>
      <p:pic>
        <p:nvPicPr>
          <p:cNvPr id="5" name="Рисунок 4" descr="3NMDXiE-7s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348" y="1519311"/>
            <a:ext cx="4149970" cy="5015132"/>
          </a:xfrm>
          <a:prstGeom prst="rect">
            <a:avLst/>
          </a:prstGeom>
        </p:spPr>
      </p:pic>
      <p:pic>
        <p:nvPicPr>
          <p:cNvPr id="6" name="Рисунок 5" descr="CKrQ8b7pW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513" y="1448972"/>
            <a:ext cx="3151163" cy="50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631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1136" y="247524"/>
            <a:ext cx="9228201" cy="1645920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Снежинки – это замерзшие капельки воды.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1" t="3800" r="3300" b="15800"/>
          <a:stretch/>
        </p:blipFill>
        <p:spPr>
          <a:xfrm>
            <a:off x="6485206" y="1494692"/>
            <a:ext cx="4944794" cy="437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laqgYmVs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343" y="1237957"/>
            <a:ext cx="4103614" cy="50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363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040" y="274956"/>
            <a:ext cx="9464040" cy="164592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Сугробы – наметенная ветром большая куча снега.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3004" y="1313526"/>
            <a:ext cx="5106571" cy="5002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tdVJs0hYZ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7344" y="1171134"/>
            <a:ext cx="5149850" cy="552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805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7048" y="238380"/>
            <a:ext cx="9720072" cy="1645920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одежда. Куртка, комбинезон, теплые штаны, теплая шапка, шарф, ботинки, варежки, теплый свитер.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1" t="3385" r="2849" b="38214"/>
          <a:stretch/>
        </p:blipFill>
        <p:spPr>
          <a:xfrm>
            <a:off x="3081528" y="1884300"/>
            <a:ext cx="6281928" cy="3730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6v7jKulfl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065" y="1927274"/>
            <a:ext cx="3432517" cy="36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021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7097" y="155448"/>
            <a:ext cx="3749040" cy="576072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забавы</a:t>
            </a:r>
          </a:p>
        </p:txBody>
      </p:sp>
      <p:pic>
        <p:nvPicPr>
          <p:cNvPr id="11" name="Рисунок 10" descr="Jd3NiFiM9Q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605" y="562708"/>
            <a:ext cx="3981516" cy="3404381"/>
          </a:xfrm>
          <a:prstGeom prst="rect">
            <a:avLst/>
          </a:prstGeom>
        </p:spPr>
      </p:pic>
      <p:pic>
        <p:nvPicPr>
          <p:cNvPr id="12" name="Рисунок 11" descr="NjrnMgMJU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0247" y="393894"/>
            <a:ext cx="4244411" cy="3812346"/>
          </a:xfrm>
          <a:prstGeom prst="rect">
            <a:avLst/>
          </a:prstGeom>
        </p:spPr>
      </p:pic>
      <p:pic>
        <p:nvPicPr>
          <p:cNvPr id="13" name="Рисунок 12" descr="zbjbvl2DmC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683" y="2588455"/>
            <a:ext cx="4095750" cy="393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503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308</TotalTime>
  <Words>119</Words>
  <Application>Microsoft Office PowerPoint</Application>
  <PresentationFormat>Произвольный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Метрополия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Brock</dc:creator>
  <cp:lastModifiedBy>User Windows</cp:lastModifiedBy>
  <cp:revision>23</cp:revision>
  <dcterms:created xsi:type="dcterms:W3CDTF">2018-12-25T14:46:00Z</dcterms:created>
  <dcterms:modified xsi:type="dcterms:W3CDTF">2024-01-28T08:24:53Z</dcterms:modified>
</cp:coreProperties>
</file>