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9" r:id="rId5"/>
    <p:sldId id="260" r:id="rId6"/>
    <p:sldId id="263" r:id="rId7"/>
    <p:sldId id="265" r:id="rId8"/>
    <p:sldId id="266" r:id="rId9"/>
    <p:sldId id="264" r:id="rId10"/>
    <p:sldId id="257" r:id="rId11"/>
    <p:sldId id="268" r:id="rId12"/>
    <p:sldId id="267" r:id="rId13"/>
    <p:sldId id="25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E0648-D003-4E3C-AC18-C10527F127AD}" type="doc">
      <dgm:prSet loTypeId="urn:microsoft.com/office/officeart/2005/8/layout/h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6E685FB-76AF-40A4-96C1-3598DC40106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Обучающие:</a:t>
          </a:r>
          <a:r>
            <a:rPr lang="ru-RU" dirty="0" smtClean="0"/>
            <a:t> </a:t>
          </a:r>
          <a:endParaRPr lang="ru-RU" dirty="0"/>
        </a:p>
      </dgm:t>
    </dgm:pt>
    <dgm:pt modelId="{F071592E-E96D-432C-8546-105E35F22EF4}" type="parTrans" cxnId="{4F0D5B33-3BDA-4F6A-8544-08123438A1A4}">
      <dgm:prSet/>
      <dgm:spPr/>
      <dgm:t>
        <a:bodyPr/>
        <a:lstStyle/>
        <a:p>
          <a:endParaRPr lang="ru-RU"/>
        </a:p>
      </dgm:t>
    </dgm:pt>
    <dgm:pt modelId="{81EC9F62-6E91-48A0-ADF5-7D0717B07796}" type="sibTrans" cxnId="{4F0D5B33-3BDA-4F6A-8544-08123438A1A4}">
      <dgm:prSet/>
      <dgm:spPr/>
      <dgm:t>
        <a:bodyPr/>
        <a:lstStyle/>
        <a:p>
          <a:endParaRPr lang="ru-RU"/>
        </a:p>
      </dgm:t>
    </dgm:pt>
    <dgm:pt modelId="{CF5BEEE4-4FCE-445B-88E0-53032B66D2FE}">
      <dgm:prSet phldrT="[Текст]"/>
      <dgm:spPr/>
      <dgm:t>
        <a:bodyPr/>
        <a:lstStyle/>
        <a:p>
          <a:r>
            <a:rPr lang="ru-RU" dirty="0" smtClean="0"/>
            <a:t>Дать первоначальные знания  о зимующих птицах, их образе жизни, о связи с окружающей средой, роли человека в жизни птиц.</a:t>
          </a:r>
          <a:endParaRPr lang="ru-RU" dirty="0"/>
        </a:p>
      </dgm:t>
    </dgm:pt>
    <dgm:pt modelId="{91352DCC-B27A-4D85-A6AD-5FADC66E5837}" type="parTrans" cxnId="{83C64A03-36A8-4BFB-BCE9-E5B5C943779B}">
      <dgm:prSet/>
      <dgm:spPr/>
      <dgm:t>
        <a:bodyPr/>
        <a:lstStyle/>
        <a:p>
          <a:endParaRPr lang="ru-RU"/>
        </a:p>
      </dgm:t>
    </dgm:pt>
    <dgm:pt modelId="{2B78D47F-FB85-4CEE-9B38-B7FB3BF20A5F}" type="sibTrans" cxnId="{83C64A03-36A8-4BFB-BCE9-E5B5C943779B}">
      <dgm:prSet/>
      <dgm:spPr/>
      <dgm:t>
        <a:bodyPr/>
        <a:lstStyle/>
        <a:p>
          <a:endParaRPr lang="ru-RU"/>
        </a:p>
      </dgm:t>
    </dgm:pt>
    <dgm:pt modelId="{3ACEC799-52C3-4A46-BB90-5FF77E0E5734}">
      <dgm:prSet phldrT="[Текст]"/>
      <dgm:spPr/>
      <dgm:t>
        <a:bodyPr/>
        <a:lstStyle/>
        <a:p>
          <a:r>
            <a:rPr lang="ru-RU" dirty="0" smtClean="0"/>
            <a:t>Способствовать  формированию навыков правильного подкармливания птиц.</a:t>
          </a:r>
          <a:endParaRPr lang="ru-RU" dirty="0"/>
        </a:p>
      </dgm:t>
    </dgm:pt>
    <dgm:pt modelId="{B82735E5-7DDE-4F7D-9072-93B10217D402}" type="parTrans" cxnId="{679DBE71-D0C8-48B0-AF07-2EB4DDB77756}">
      <dgm:prSet/>
      <dgm:spPr/>
      <dgm:t>
        <a:bodyPr/>
        <a:lstStyle/>
        <a:p>
          <a:endParaRPr lang="ru-RU"/>
        </a:p>
      </dgm:t>
    </dgm:pt>
    <dgm:pt modelId="{C8D42BBE-69AE-4C78-A02D-C5BC7FD74D95}" type="sibTrans" cxnId="{679DBE71-D0C8-48B0-AF07-2EB4DDB77756}">
      <dgm:prSet/>
      <dgm:spPr/>
      <dgm:t>
        <a:bodyPr/>
        <a:lstStyle/>
        <a:p>
          <a:endParaRPr lang="ru-RU"/>
        </a:p>
      </dgm:t>
    </dgm:pt>
    <dgm:pt modelId="{5C72A058-6F27-4240-9AF1-6F3A6F13D8CF}">
      <dgm:prSet phldrT="[Текст]"/>
      <dgm:spPr/>
      <dgm:t>
        <a:bodyPr/>
        <a:lstStyle/>
        <a:p>
          <a:r>
            <a:rPr lang="ru-RU" b="1" dirty="0" smtClean="0"/>
            <a:t>Развивающие:</a:t>
          </a:r>
          <a:endParaRPr lang="ru-RU" b="1" dirty="0"/>
        </a:p>
      </dgm:t>
    </dgm:pt>
    <dgm:pt modelId="{5822EB2E-94DB-47F5-BB6C-688FFC98C402}" type="parTrans" cxnId="{A2443F5D-F818-4D53-B343-A83F65021226}">
      <dgm:prSet/>
      <dgm:spPr/>
      <dgm:t>
        <a:bodyPr/>
        <a:lstStyle/>
        <a:p>
          <a:endParaRPr lang="ru-RU"/>
        </a:p>
      </dgm:t>
    </dgm:pt>
    <dgm:pt modelId="{61CD1277-316E-4025-9515-39FA20E70256}" type="sibTrans" cxnId="{A2443F5D-F818-4D53-B343-A83F65021226}">
      <dgm:prSet/>
      <dgm:spPr/>
      <dgm:t>
        <a:bodyPr/>
        <a:lstStyle/>
        <a:p>
          <a:endParaRPr lang="ru-RU"/>
        </a:p>
      </dgm:t>
    </dgm:pt>
    <dgm:pt modelId="{CBDF1B0E-7151-45BF-9E58-1C4E8A8896F4}">
      <dgm:prSet phldrT="[Текст]"/>
      <dgm:spPr/>
      <dgm:t>
        <a:bodyPr/>
        <a:lstStyle/>
        <a:p>
          <a:r>
            <a:rPr lang="ru-RU" dirty="0" smtClean="0"/>
            <a:t>Способствовать развитию познавательной активности, любознательности</a:t>
          </a:r>
          <a:endParaRPr lang="ru-RU" dirty="0"/>
        </a:p>
      </dgm:t>
    </dgm:pt>
    <dgm:pt modelId="{551F283A-020B-40F4-AA4F-0F763404C3E6}" type="parTrans" cxnId="{FC34409D-6DA3-4328-A376-4AD68BFC72ED}">
      <dgm:prSet/>
      <dgm:spPr/>
      <dgm:t>
        <a:bodyPr/>
        <a:lstStyle/>
        <a:p>
          <a:endParaRPr lang="ru-RU"/>
        </a:p>
      </dgm:t>
    </dgm:pt>
    <dgm:pt modelId="{2690315B-06D3-4007-8314-0F7CE892520A}" type="sibTrans" cxnId="{FC34409D-6DA3-4328-A376-4AD68BFC72ED}">
      <dgm:prSet/>
      <dgm:spPr/>
      <dgm:t>
        <a:bodyPr/>
        <a:lstStyle/>
        <a:p>
          <a:endParaRPr lang="ru-RU"/>
        </a:p>
      </dgm:t>
    </dgm:pt>
    <dgm:pt modelId="{9BD078B0-F57A-4007-BA8C-49B0AC42BACA}">
      <dgm:prSet phldrT="[Текст]"/>
      <dgm:spPr/>
      <dgm:t>
        <a:bodyPr/>
        <a:lstStyle/>
        <a:p>
          <a:r>
            <a:rPr lang="ru-RU" dirty="0" smtClean="0"/>
            <a:t>Знакомить с окружающим миром природы, помогая и заботясь о ней.</a:t>
          </a:r>
          <a:endParaRPr lang="ru-RU" dirty="0"/>
        </a:p>
      </dgm:t>
    </dgm:pt>
    <dgm:pt modelId="{D4A1B0B5-2E5B-4E02-8D32-B27F1BA7C83C}" type="parTrans" cxnId="{CF571B7F-49C8-4C3D-B26C-5C12B6F5E997}">
      <dgm:prSet/>
      <dgm:spPr/>
      <dgm:t>
        <a:bodyPr/>
        <a:lstStyle/>
        <a:p>
          <a:endParaRPr lang="ru-RU"/>
        </a:p>
      </dgm:t>
    </dgm:pt>
    <dgm:pt modelId="{FE17BA06-47BB-4674-840A-CBC20769119D}" type="sibTrans" cxnId="{CF571B7F-49C8-4C3D-B26C-5C12B6F5E997}">
      <dgm:prSet/>
      <dgm:spPr/>
      <dgm:t>
        <a:bodyPr/>
        <a:lstStyle/>
        <a:p>
          <a:endParaRPr lang="ru-RU"/>
        </a:p>
      </dgm:t>
    </dgm:pt>
    <dgm:pt modelId="{FE8E5F6A-D190-4C78-A847-054A03EEE19A}">
      <dgm:prSet phldrT="[Текст]"/>
      <dgm:spPr/>
      <dgm:t>
        <a:bodyPr/>
        <a:lstStyle/>
        <a:p>
          <a:r>
            <a:rPr lang="ru-RU" b="1" dirty="0" smtClean="0"/>
            <a:t>Воспитательные:</a:t>
          </a:r>
          <a:endParaRPr lang="ru-RU" b="1" dirty="0"/>
        </a:p>
      </dgm:t>
    </dgm:pt>
    <dgm:pt modelId="{6E80ABAC-F2C7-4613-9D73-0FFFE8BAA811}" type="parTrans" cxnId="{A7342B98-9B27-40A1-9D73-F8E7262956BC}">
      <dgm:prSet/>
      <dgm:spPr/>
      <dgm:t>
        <a:bodyPr/>
        <a:lstStyle/>
        <a:p>
          <a:endParaRPr lang="ru-RU"/>
        </a:p>
      </dgm:t>
    </dgm:pt>
    <dgm:pt modelId="{AB9C0061-C7B2-4C40-AA78-7E3EA4D52691}" type="sibTrans" cxnId="{A7342B98-9B27-40A1-9D73-F8E7262956BC}">
      <dgm:prSet/>
      <dgm:spPr/>
      <dgm:t>
        <a:bodyPr/>
        <a:lstStyle/>
        <a:p>
          <a:endParaRPr lang="ru-RU"/>
        </a:p>
      </dgm:t>
    </dgm:pt>
    <dgm:pt modelId="{70B22D4F-45CE-45A6-BFFA-AFF524B3E7A3}">
      <dgm:prSet phldrT="[Текст]"/>
      <dgm:spPr/>
      <dgm:t>
        <a:bodyPr/>
        <a:lstStyle/>
        <a:p>
          <a:r>
            <a:rPr lang="ru-RU" dirty="0" smtClean="0"/>
            <a:t>Прививать бережное отношение к птицам, желание помогать в трудных зимних условиях.</a:t>
          </a:r>
          <a:endParaRPr lang="ru-RU" dirty="0"/>
        </a:p>
      </dgm:t>
    </dgm:pt>
    <dgm:pt modelId="{D2547E17-36BD-4817-98BE-F9E7F96A8667}" type="parTrans" cxnId="{9865FA99-BCA1-4ECC-A276-0748DBAE0DE8}">
      <dgm:prSet/>
      <dgm:spPr/>
      <dgm:t>
        <a:bodyPr/>
        <a:lstStyle/>
        <a:p>
          <a:endParaRPr lang="ru-RU"/>
        </a:p>
      </dgm:t>
    </dgm:pt>
    <dgm:pt modelId="{38FC37A5-8022-481C-AF47-6F7A303EE5E4}" type="sibTrans" cxnId="{9865FA99-BCA1-4ECC-A276-0748DBAE0DE8}">
      <dgm:prSet/>
      <dgm:spPr/>
      <dgm:t>
        <a:bodyPr/>
        <a:lstStyle/>
        <a:p>
          <a:endParaRPr lang="ru-RU"/>
        </a:p>
      </dgm:t>
    </dgm:pt>
    <dgm:pt modelId="{28A80224-940C-498B-98CD-B449AD5BF53A}">
      <dgm:prSet phldrT="[Текст]"/>
      <dgm:spPr/>
      <dgm:t>
        <a:bodyPr/>
        <a:lstStyle/>
        <a:p>
          <a:r>
            <a:rPr lang="ru-RU" dirty="0" smtClean="0"/>
            <a:t>Воспитывать бережное отношение к природе.</a:t>
          </a:r>
          <a:endParaRPr lang="ru-RU" dirty="0"/>
        </a:p>
      </dgm:t>
    </dgm:pt>
    <dgm:pt modelId="{89B4C750-C10D-4E94-8E12-A9448E6F5541}" type="parTrans" cxnId="{31F1D860-CC43-448A-A411-BDA4670A135F}">
      <dgm:prSet/>
      <dgm:spPr/>
      <dgm:t>
        <a:bodyPr/>
        <a:lstStyle/>
        <a:p>
          <a:endParaRPr lang="ru-RU"/>
        </a:p>
      </dgm:t>
    </dgm:pt>
    <dgm:pt modelId="{FCC4A17F-E0AD-41C3-9737-15A38B3D1EC4}" type="sibTrans" cxnId="{31F1D860-CC43-448A-A411-BDA4670A135F}">
      <dgm:prSet/>
      <dgm:spPr/>
      <dgm:t>
        <a:bodyPr/>
        <a:lstStyle/>
        <a:p>
          <a:endParaRPr lang="ru-RU"/>
        </a:p>
      </dgm:t>
    </dgm:pt>
    <dgm:pt modelId="{9D86016E-D981-4AAF-BE6E-8AA3271D3659}">
      <dgm:prSet phldrT="[Текст]"/>
      <dgm:spPr/>
      <dgm:t>
        <a:bodyPr/>
        <a:lstStyle/>
        <a:p>
          <a:r>
            <a:rPr lang="ru-RU" dirty="0" smtClean="0"/>
            <a:t>Укреплять детско-родительские отношения посредством общего дела.</a:t>
          </a:r>
          <a:endParaRPr lang="ru-RU" dirty="0"/>
        </a:p>
      </dgm:t>
    </dgm:pt>
    <dgm:pt modelId="{D911E194-74C7-4F28-B160-67AD68554E49}" type="parTrans" cxnId="{976BE498-D042-4E2C-8305-163C1D771C3A}">
      <dgm:prSet/>
      <dgm:spPr/>
      <dgm:t>
        <a:bodyPr/>
        <a:lstStyle/>
        <a:p>
          <a:endParaRPr lang="ru-RU"/>
        </a:p>
      </dgm:t>
    </dgm:pt>
    <dgm:pt modelId="{22737B3B-659C-4EFA-B830-E1CE99D98366}" type="sibTrans" cxnId="{976BE498-D042-4E2C-8305-163C1D771C3A}">
      <dgm:prSet/>
      <dgm:spPr/>
      <dgm:t>
        <a:bodyPr/>
        <a:lstStyle/>
        <a:p>
          <a:endParaRPr lang="ru-RU"/>
        </a:p>
      </dgm:t>
    </dgm:pt>
    <dgm:pt modelId="{28C5C475-8558-494A-AF6D-FE37186DA915}">
      <dgm:prSet phldrT="[Текст]"/>
      <dgm:spPr/>
      <dgm:t>
        <a:bodyPr/>
        <a:lstStyle/>
        <a:p>
          <a:r>
            <a:rPr lang="ru-RU" dirty="0" smtClean="0"/>
            <a:t> Обогащать словарный запас детей (закрепляя в речи понятия о природных явлениях, названия птиц ) , развивать связанную речь.</a:t>
          </a:r>
          <a:endParaRPr lang="ru-RU" dirty="0"/>
        </a:p>
      </dgm:t>
    </dgm:pt>
    <dgm:pt modelId="{976889FB-D296-47B6-A970-F33B556AC48D}" type="parTrans" cxnId="{42310361-7687-497F-83C5-AEABA59F9FC8}">
      <dgm:prSet/>
      <dgm:spPr/>
      <dgm:t>
        <a:bodyPr/>
        <a:lstStyle/>
        <a:p>
          <a:endParaRPr lang="ru-RU"/>
        </a:p>
      </dgm:t>
    </dgm:pt>
    <dgm:pt modelId="{675CCB18-975C-4034-A5E3-521CECE6F76A}" type="sibTrans" cxnId="{42310361-7687-497F-83C5-AEABA59F9FC8}">
      <dgm:prSet/>
      <dgm:spPr/>
      <dgm:t>
        <a:bodyPr/>
        <a:lstStyle/>
        <a:p>
          <a:endParaRPr lang="ru-RU"/>
        </a:p>
      </dgm:t>
    </dgm:pt>
    <dgm:pt modelId="{AF899C5B-3AEB-4BFC-9CC2-B58F7AC226C0}" type="pres">
      <dgm:prSet presAssocID="{877E0648-D003-4E3C-AC18-C10527F127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EE905D-76DB-436C-A44E-DD591D680F16}" type="pres">
      <dgm:prSet presAssocID="{46E685FB-76AF-40A4-96C1-3598DC40106C}" presName="composite" presStyleCnt="0"/>
      <dgm:spPr/>
    </dgm:pt>
    <dgm:pt modelId="{82D174EA-1DBB-4866-B111-9209FFB0FBF7}" type="pres">
      <dgm:prSet presAssocID="{46E685FB-76AF-40A4-96C1-3598DC40106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46F58-5773-4F6A-B5DC-A27B96EA7C7A}" type="pres">
      <dgm:prSet presAssocID="{46E685FB-76AF-40A4-96C1-3598DC40106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6F40D-5B7A-4A71-862E-B51D990B9BCE}" type="pres">
      <dgm:prSet presAssocID="{81EC9F62-6E91-48A0-ADF5-7D0717B07796}" presName="space" presStyleCnt="0"/>
      <dgm:spPr/>
    </dgm:pt>
    <dgm:pt modelId="{49E54FDE-543A-41EB-850C-5B0116891FC7}" type="pres">
      <dgm:prSet presAssocID="{5C72A058-6F27-4240-9AF1-6F3A6F13D8CF}" presName="composite" presStyleCnt="0"/>
      <dgm:spPr/>
    </dgm:pt>
    <dgm:pt modelId="{802BC8DA-C079-47C9-87D8-BB7BEFD48D2E}" type="pres">
      <dgm:prSet presAssocID="{5C72A058-6F27-4240-9AF1-6F3A6F13D8C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A3B5B-6BC4-46F7-B16F-6C885A9C2E4A}" type="pres">
      <dgm:prSet presAssocID="{5C72A058-6F27-4240-9AF1-6F3A6F13D8C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287E2-7904-45C9-B1A2-1D3372BEE327}" type="pres">
      <dgm:prSet presAssocID="{61CD1277-316E-4025-9515-39FA20E70256}" presName="space" presStyleCnt="0"/>
      <dgm:spPr/>
    </dgm:pt>
    <dgm:pt modelId="{ECC41E59-CD7B-4F94-8F60-9199CA6F92CD}" type="pres">
      <dgm:prSet presAssocID="{FE8E5F6A-D190-4C78-A847-054A03EEE19A}" presName="composite" presStyleCnt="0"/>
      <dgm:spPr/>
    </dgm:pt>
    <dgm:pt modelId="{514ADC0F-2B7D-4EF9-A094-0CE390D8B067}" type="pres">
      <dgm:prSet presAssocID="{FE8E5F6A-D190-4C78-A847-054A03EEE19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BA91C-3A71-45A0-ABD9-102E7E4FD001}" type="pres">
      <dgm:prSet presAssocID="{FE8E5F6A-D190-4C78-A847-054A03EEE19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91BD52-D573-453D-A8A3-6CAD6D05BCD8}" type="presOf" srcId="{CF5BEEE4-4FCE-445B-88E0-53032B66D2FE}" destId="{E8E46F58-5773-4F6A-B5DC-A27B96EA7C7A}" srcOrd="0" destOrd="0" presId="urn:microsoft.com/office/officeart/2005/8/layout/hList1"/>
    <dgm:cxn modelId="{48E82F1C-6D8E-45FB-9E15-F6267B53B90A}" type="presOf" srcId="{28C5C475-8558-494A-AF6D-FE37186DA915}" destId="{1CEA3B5B-6BC4-46F7-B16F-6C885A9C2E4A}" srcOrd="0" destOrd="2" presId="urn:microsoft.com/office/officeart/2005/8/layout/hList1"/>
    <dgm:cxn modelId="{83C64A03-36A8-4BFB-BCE9-E5B5C943779B}" srcId="{46E685FB-76AF-40A4-96C1-3598DC40106C}" destId="{CF5BEEE4-4FCE-445B-88E0-53032B66D2FE}" srcOrd="0" destOrd="0" parTransId="{91352DCC-B27A-4D85-A6AD-5FADC66E5837}" sibTransId="{2B78D47F-FB85-4CEE-9B38-B7FB3BF20A5F}"/>
    <dgm:cxn modelId="{A7342B98-9B27-40A1-9D73-F8E7262956BC}" srcId="{877E0648-D003-4E3C-AC18-C10527F127AD}" destId="{FE8E5F6A-D190-4C78-A847-054A03EEE19A}" srcOrd="2" destOrd="0" parTransId="{6E80ABAC-F2C7-4613-9D73-0FFFE8BAA811}" sibTransId="{AB9C0061-C7B2-4C40-AA78-7E3EA4D52691}"/>
    <dgm:cxn modelId="{679DBE71-D0C8-48B0-AF07-2EB4DDB77756}" srcId="{46E685FB-76AF-40A4-96C1-3598DC40106C}" destId="{3ACEC799-52C3-4A46-BB90-5FF77E0E5734}" srcOrd="1" destOrd="0" parTransId="{B82735E5-7DDE-4F7D-9072-93B10217D402}" sibTransId="{C8D42BBE-69AE-4C78-A02D-C5BC7FD74D95}"/>
    <dgm:cxn modelId="{976BE498-D042-4E2C-8305-163C1D771C3A}" srcId="{FE8E5F6A-D190-4C78-A847-054A03EEE19A}" destId="{9D86016E-D981-4AAF-BE6E-8AA3271D3659}" srcOrd="2" destOrd="0" parTransId="{D911E194-74C7-4F28-B160-67AD68554E49}" sibTransId="{22737B3B-659C-4EFA-B830-E1CE99D98366}"/>
    <dgm:cxn modelId="{9C0BC849-0835-487B-8572-4F59F9A6EBA7}" type="presOf" srcId="{46E685FB-76AF-40A4-96C1-3598DC40106C}" destId="{82D174EA-1DBB-4866-B111-9209FFB0FBF7}" srcOrd="0" destOrd="0" presId="urn:microsoft.com/office/officeart/2005/8/layout/hList1"/>
    <dgm:cxn modelId="{FDFEFB74-3F84-40C6-85BB-F2BA0F21CF87}" type="presOf" srcId="{FE8E5F6A-D190-4C78-A847-054A03EEE19A}" destId="{514ADC0F-2B7D-4EF9-A094-0CE390D8B067}" srcOrd="0" destOrd="0" presId="urn:microsoft.com/office/officeart/2005/8/layout/hList1"/>
    <dgm:cxn modelId="{24C241FF-D0C0-4BAF-96E4-80684C48A7C5}" type="presOf" srcId="{9D86016E-D981-4AAF-BE6E-8AA3271D3659}" destId="{155BA91C-3A71-45A0-ABD9-102E7E4FD001}" srcOrd="0" destOrd="2" presId="urn:microsoft.com/office/officeart/2005/8/layout/hList1"/>
    <dgm:cxn modelId="{47A8FC39-4D27-413E-9591-DF0A8C476CB4}" type="presOf" srcId="{5C72A058-6F27-4240-9AF1-6F3A6F13D8CF}" destId="{802BC8DA-C079-47C9-87D8-BB7BEFD48D2E}" srcOrd="0" destOrd="0" presId="urn:microsoft.com/office/officeart/2005/8/layout/hList1"/>
    <dgm:cxn modelId="{4CF587AC-5D38-4214-87AD-B3C3220A4167}" type="presOf" srcId="{CBDF1B0E-7151-45BF-9E58-1C4E8A8896F4}" destId="{1CEA3B5B-6BC4-46F7-B16F-6C885A9C2E4A}" srcOrd="0" destOrd="0" presId="urn:microsoft.com/office/officeart/2005/8/layout/hList1"/>
    <dgm:cxn modelId="{9865FA99-BCA1-4ECC-A276-0748DBAE0DE8}" srcId="{FE8E5F6A-D190-4C78-A847-054A03EEE19A}" destId="{70B22D4F-45CE-45A6-BFFA-AFF524B3E7A3}" srcOrd="0" destOrd="0" parTransId="{D2547E17-36BD-4817-98BE-F9E7F96A8667}" sibTransId="{38FC37A5-8022-481C-AF47-6F7A303EE5E4}"/>
    <dgm:cxn modelId="{9152DB0F-3A85-437E-B22F-4A48D1CB1C2F}" type="presOf" srcId="{877E0648-D003-4E3C-AC18-C10527F127AD}" destId="{AF899C5B-3AEB-4BFC-9CC2-B58F7AC226C0}" srcOrd="0" destOrd="0" presId="urn:microsoft.com/office/officeart/2005/8/layout/hList1"/>
    <dgm:cxn modelId="{42310361-7687-497F-83C5-AEABA59F9FC8}" srcId="{5C72A058-6F27-4240-9AF1-6F3A6F13D8CF}" destId="{28C5C475-8558-494A-AF6D-FE37186DA915}" srcOrd="2" destOrd="0" parTransId="{976889FB-D296-47B6-A970-F33B556AC48D}" sibTransId="{675CCB18-975C-4034-A5E3-521CECE6F76A}"/>
    <dgm:cxn modelId="{DBD1CAA0-619F-406F-9B47-F8CA6EF8CBE5}" type="presOf" srcId="{3ACEC799-52C3-4A46-BB90-5FF77E0E5734}" destId="{E8E46F58-5773-4F6A-B5DC-A27B96EA7C7A}" srcOrd="0" destOrd="1" presId="urn:microsoft.com/office/officeart/2005/8/layout/hList1"/>
    <dgm:cxn modelId="{FC34409D-6DA3-4328-A376-4AD68BFC72ED}" srcId="{5C72A058-6F27-4240-9AF1-6F3A6F13D8CF}" destId="{CBDF1B0E-7151-45BF-9E58-1C4E8A8896F4}" srcOrd="0" destOrd="0" parTransId="{551F283A-020B-40F4-AA4F-0F763404C3E6}" sibTransId="{2690315B-06D3-4007-8314-0F7CE892520A}"/>
    <dgm:cxn modelId="{60B9BB60-74B2-4C9A-8918-7C74CF9D66C1}" type="presOf" srcId="{9BD078B0-F57A-4007-BA8C-49B0AC42BACA}" destId="{1CEA3B5B-6BC4-46F7-B16F-6C885A9C2E4A}" srcOrd="0" destOrd="1" presId="urn:microsoft.com/office/officeart/2005/8/layout/hList1"/>
    <dgm:cxn modelId="{CF571B7F-49C8-4C3D-B26C-5C12B6F5E997}" srcId="{5C72A058-6F27-4240-9AF1-6F3A6F13D8CF}" destId="{9BD078B0-F57A-4007-BA8C-49B0AC42BACA}" srcOrd="1" destOrd="0" parTransId="{D4A1B0B5-2E5B-4E02-8D32-B27F1BA7C83C}" sibTransId="{FE17BA06-47BB-4674-840A-CBC20769119D}"/>
    <dgm:cxn modelId="{A2443F5D-F818-4D53-B343-A83F65021226}" srcId="{877E0648-D003-4E3C-AC18-C10527F127AD}" destId="{5C72A058-6F27-4240-9AF1-6F3A6F13D8CF}" srcOrd="1" destOrd="0" parTransId="{5822EB2E-94DB-47F5-BB6C-688FFC98C402}" sibTransId="{61CD1277-316E-4025-9515-39FA20E70256}"/>
    <dgm:cxn modelId="{E11F47F5-37FD-4DDA-9CEE-26A6993B3022}" type="presOf" srcId="{70B22D4F-45CE-45A6-BFFA-AFF524B3E7A3}" destId="{155BA91C-3A71-45A0-ABD9-102E7E4FD001}" srcOrd="0" destOrd="0" presId="urn:microsoft.com/office/officeart/2005/8/layout/hList1"/>
    <dgm:cxn modelId="{EA785D5B-2705-460D-A092-14601A50DBF8}" type="presOf" srcId="{28A80224-940C-498B-98CD-B449AD5BF53A}" destId="{155BA91C-3A71-45A0-ABD9-102E7E4FD001}" srcOrd="0" destOrd="1" presId="urn:microsoft.com/office/officeart/2005/8/layout/hList1"/>
    <dgm:cxn modelId="{31F1D860-CC43-448A-A411-BDA4670A135F}" srcId="{FE8E5F6A-D190-4C78-A847-054A03EEE19A}" destId="{28A80224-940C-498B-98CD-B449AD5BF53A}" srcOrd="1" destOrd="0" parTransId="{89B4C750-C10D-4E94-8E12-A9448E6F5541}" sibTransId="{FCC4A17F-E0AD-41C3-9737-15A38B3D1EC4}"/>
    <dgm:cxn modelId="{4F0D5B33-3BDA-4F6A-8544-08123438A1A4}" srcId="{877E0648-D003-4E3C-AC18-C10527F127AD}" destId="{46E685FB-76AF-40A4-96C1-3598DC40106C}" srcOrd="0" destOrd="0" parTransId="{F071592E-E96D-432C-8546-105E35F22EF4}" sibTransId="{81EC9F62-6E91-48A0-ADF5-7D0717B07796}"/>
    <dgm:cxn modelId="{7460BE91-76DF-4113-8D6F-3CB88351B606}" type="presParOf" srcId="{AF899C5B-3AEB-4BFC-9CC2-B58F7AC226C0}" destId="{D3EE905D-76DB-436C-A44E-DD591D680F16}" srcOrd="0" destOrd="0" presId="urn:microsoft.com/office/officeart/2005/8/layout/hList1"/>
    <dgm:cxn modelId="{36FEC921-CF52-429B-927C-1895D26C72B9}" type="presParOf" srcId="{D3EE905D-76DB-436C-A44E-DD591D680F16}" destId="{82D174EA-1DBB-4866-B111-9209FFB0FBF7}" srcOrd="0" destOrd="0" presId="urn:microsoft.com/office/officeart/2005/8/layout/hList1"/>
    <dgm:cxn modelId="{EBE97357-223D-4D99-82E9-9D8A4B4C5EAB}" type="presParOf" srcId="{D3EE905D-76DB-436C-A44E-DD591D680F16}" destId="{E8E46F58-5773-4F6A-B5DC-A27B96EA7C7A}" srcOrd="1" destOrd="0" presId="urn:microsoft.com/office/officeart/2005/8/layout/hList1"/>
    <dgm:cxn modelId="{50CDF857-8688-48F0-B8B2-035B8F148336}" type="presParOf" srcId="{AF899C5B-3AEB-4BFC-9CC2-B58F7AC226C0}" destId="{6586F40D-5B7A-4A71-862E-B51D990B9BCE}" srcOrd="1" destOrd="0" presId="urn:microsoft.com/office/officeart/2005/8/layout/hList1"/>
    <dgm:cxn modelId="{1E0CD353-4D15-4534-A58A-22E0C88CA5E5}" type="presParOf" srcId="{AF899C5B-3AEB-4BFC-9CC2-B58F7AC226C0}" destId="{49E54FDE-543A-41EB-850C-5B0116891FC7}" srcOrd="2" destOrd="0" presId="urn:microsoft.com/office/officeart/2005/8/layout/hList1"/>
    <dgm:cxn modelId="{8E43698A-8414-497C-9016-72F687D6148E}" type="presParOf" srcId="{49E54FDE-543A-41EB-850C-5B0116891FC7}" destId="{802BC8DA-C079-47C9-87D8-BB7BEFD48D2E}" srcOrd="0" destOrd="0" presId="urn:microsoft.com/office/officeart/2005/8/layout/hList1"/>
    <dgm:cxn modelId="{35DF97CF-98A7-4B9A-B506-D38C33B25F48}" type="presParOf" srcId="{49E54FDE-543A-41EB-850C-5B0116891FC7}" destId="{1CEA3B5B-6BC4-46F7-B16F-6C885A9C2E4A}" srcOrd="1" destOrd="0" presId="urn:microsoft.com/office/officeart/2005/8/layout/hList1"/>
    <dgm:cxn modelId="{D958DE28-D758-439E-A16F-D54FCA078C8C}" type="presParOf" srcId="{AF899C5B-3AEB-4BFC-9CC2-B58F7AC226C0}" destId="{400287E2-7904-45C9-B1A2-1D3372BEE327}" srcOrd="3" destOrd="0" presId="urn:microsoft.com/office/officeart/2005/8/layout/hList1"/>
    <dgm:cxn modelId="{4074BC4F-2FC9-493B-9225-EBF7146C77EB}" type="presParOf" srcId="{AF899C5B-3AEB-4BFC-9CC2-B58F7AC226C0}" destId="{ECC41E59-CD7B-4F94-8F60-9199CA6F92CD}" srcOrd="4" destOrd="0" presId="urn:microsoft.com/office/officeart/2005/8/layout/hList1"/>
    <dgm:cxn modelId="{D1B9BE05-56BB-406F-BF16-EB27C232A886}" type="presParOf" srcId="{ECC41E59-CD7B-4F94-8F60-9199CA6F92CD}" destId="{514ADC0F-2B7D-4EF9-A094-0CE390D8B067}" srcOrd="0" destOrd="0" presId="urn:microsoft.com/office/officeart/2005/8/layout/hList1"/>
    <dgm:cxn modelId="{E0F0441D-73C5-4339-9553-38000175A82F}" type="presParOf" srcId="{ECC41E59-CD7B-4F94-8F60-9199CA6F92CD}" destId="{155BA91C-3A71-45A0-ABD9-102E7E4FD00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A7A618-4A38-4B14-A355-849C358FD487}" type="doc">
      <dgm:prSet loTypeId="urn:microsoft.com/office/officeart/2008/layout/AlternatingHexagons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6B619F-1B97-467F-90FC-A8645074B87B}">
      <dgm:prSet phldrT="[Текст]" custT="1"/>
      <dgm:spPr/>
      <dgm:t>
        <a:bodyPr/>
        <a:lstStyle/>
        <a:p>
          <a:pPr algn="ctr"/>
          <a:r>
            <a:rPr lang="ru-RU" sz="1400" b="1" dirty="0" smtClean="0"/>
            <a:t>Демонстрационный материал</a:t>
          </a:r>
          <a:endParaRPr lang="ru-RU" sz="1400" b="1" dirty="0"/>
        </a:p>
      </dgm:t>
    </dgm:pt>
    <dgm:pt modelId="{444D1DBE-DD9B-4FD4-A40A-6962B243BB0F}" type="parTrans" cxnId="{F1BC15CB-4B16-4423-8752-A0E13C67E301}">
      <dgm:prSet/>
      <dgm:spPr/>
      <dgm:t>
        <a:bodyPr/>
        <a:lstStyle/>
        <a:p>
          <a:endParaRPr lang="ru-RU"/>
        </a:p>
      </dgm:t>
    </dgm:pt>
    <dgm:pt modelId="{A88491A4-DC3C-4E95-A19E-190D0568CD2F}" type="sibTrans" cxnId="{F1BC15CB-4B16-4423-8752-A0E13C67E301}">
      <dgm:prSet/>
      <dgm:spPr/>
      <dgm:t>
        <a:bodyPr/>
        <a:lstStyle/>
        <a:p>
          <a:endParaRPr lang="ru-RU"/>
        </a:p>
      </dgm:t>
    </dgm:pt>
    <dgm:pt modelId="{7DFAEF58-93D2-4165-B1A7-C6D274C39313}">
      <dgm:prSet phldrT="[Текст]" custT="1"/>
      <dgm:spPr/>
      <dgm:t>
        <a:bodyPr/>
        <a:lstStyle/>
        <a:p>
          <a:r>
            <a:rPr lang="ru-RU" sz="1600" smtClean="0"/>
            <a:t>Изображения птиц, зимующих в нашей местности.</a:t>
          </a:r>
          <a:endParaRPr lang="ru-RU" sz="1600" dirty="0"/>
        </a:p>
      </dgm:t>
    </dgm:pt>
    <dgm:pt modelId="{0ABCF6AD-910D-49FF-96F5-00CFAF1D49AF}" type="parTrans" cxnId="{F350E0BF-2CB3-4871-93A9-42D8F3F3352A}">
      <dgm:prSet/>
      <dgm:spPr/>
      <dgm:t>
        <a:bodyPr/>
        <a:lstStyle/>
        <a:p>
          <a:endParaRPr lang="ru-RU"/>
        </a:p>
      </dgm:t>
    </dgm:pt>
    <dgm:pt modelId="{3134BF56-A69A-4DF7-9E52-9C8C78CD5121}" type="sibTrans" cxnId="{F350E0BF-2CB3-4871-93A9-42D8F3F3352A}">
      <dgm:prSet/>
      <dgm:spPr/>
      <dgm:t>
        <a:bodyPr/>
        <a:lstStyle/>
        <a:p>
          <a:endParaRPr lang="ru-RU"/>
        </a:p>
      </dgm:t>
    </dgm:pt>
    <dgm:pt modelId="{C9CB1374-3061-479D-8512-8DE14FDC7D7A}">
      <dgm:prSet phldrT="[Текст]" custT="1"/>
      <dgm:spPr/>
      <dgm:t>
        <a:bodyPr/>
        <a:lstStyle/>
        <a:p>
          <a:pPr algn="ctr"/>
          <a:r>
            <a:rPr lang="ru-RU" sz="1400" b="1" dirty="0" smtClean="0"/>
            <a:t>Художественная литература</a:t>
          </a:r>
          <a:endParaRPr lang="ru-RU" sz="1400" b="1" dirty="0"/>
        </a:p>
      </dgm:t>
    </dgm:pt>
    <dgm:pt modelId="{513EF8B3-EEEB-4214-B9EA-2C5B5CEAA0A7}" type="parTrans" cxnId="{0674F150-0A84-4AE5-927E-8CD0CAF47432}">
      <dgm:prSet/>
      <dgm:spPr/>
      <dgm:t>
        <a:bodyPr/>
        <a:lstStyle/>
        <a:p>
          <a:endParaRPr lang="ru-RU"/>
        </a:p>
      </dgm:t>
    </dgm:pt>
    <dgm:pt modelId="{9576C22D-D3A5-4F8B-9EDF-5FE813E9F904}" type="sibTrans" cxnId="{0674F150-0A84-4AE5-927E-8CD0CAF47432}">
      <dgm:prSet/>
      <dgm:spPr/>
      <dgm:t>
        <a:bodyPr/>
        <a:lstStyle/>
        <a:p>
          <a:endParaRPr lang="ru-RU"/>
        </a:p>
      </dgm:t>
    </dgm:pt>
    <dgm:pt modelId="{8832DDC5-6872-4CA7-A549-B48E05861B6A}">
      <dgm:prSet phldrT="[Текст]" custT="1"/>
      <dgm:spPr/>
      <dgm:t>
        <a:bodyPr/>
        <a:lstStyle/>
        <a:p>
          <a:r>
            <a:rPr lang="ru-RU" sz="1600" smtClean="0"/>
            <a:t>Стихи, загадки, песенки, потешки о птичках.</a:t>
          </a:r>
          <a:endParaRPr lang="ru-RU" sz="1600" dirty="0"/>
        </a:p>
      </dgm:t>
    </dgm:pt>
    <dgm:pt modelId="{9BA753CB-5679-431C-A5D0-DB5CFD89CB01}" type="parTrans" cxnId="{0E0041D9-DC1C-4656-A679-44924C7D100B}">
      <dgm:prSet/>
      <dgm:spPr/>
      <dgm:t>
        <a:bodyPr/>
        <a:lstStyle/>
        <a:p>
          <a:endParaRPr lang="ru-RU"/>
        </a:p>
      </dgm:t>
    </dgm:pt>
    <dgm:pt modelId="{F2880F9B-E977-443C-8947-628247A0F3C3}" type="sibTrans" cxnId="{0E0041D9-DC1C-4656-A679-44924C7D100B}">
      <dgm:prSet/>
      <dgm:spPr/>
      <dgm:t>
        <a:bodyPr/>
        <a:lstStyle/>
        <a:p>
          <a:endParaRPr lang="ru-RU"/>
        </a:p>
      </dgm:t>
    </dgm:pt>
    <dgm:pt modelId="{5C263E5D-3820-40B6-AD61-0A281E304871}">
      <dgm:prSet phldrT="[Текст]" custT="1"/>
      <dgm:spPr/>
      <dgm:t>
        <a:bodyPr/>
        <a:lstStyle/>
        <a:p>
          <a:r>
            <a:rPr lang="ru-RU" sz="1400" b="1" dirty="0" smtClean="0"/>
            <a:t>Работа с родителями</a:t>
          </a:r>
          <a:endParaRPr lang="ru-RU" sz="1400" b="1" dirty="0"/>
        </a:p>
      </dgm:t>
    </dgm:pt>
    <dgm:pt modelId="{4090FD55-748B-4150-8571-3FAD878E9EC7}" type="parTrans" cxnId="{A53BC90A-5AAB-41A2-A407-D98E627AF92B}">
      <dgm:prSet/>
      <dgm:spPr/>
      <dgm:t>
        <a:bodyPr/>
        <a:lstStyle/>
        <a:p>
          <a:endParaRPr lang="ru-RU"/>
        </a:p>
      </dgm:t>
    </dgm:pt>
    <dgm:pt modelId="{FE2A4485-9A11-4F85-B041-792134C57AC0}" type="sibTrans" cxnId="{A53BC90A-5AAB-41A2-A407-D98E627AF92B}">
      <dgm:prSet/>
      <dgm:spPr/>
      <dgm:t>
        <a:bodyPr/>
        <a:lstStyle/>
        <a:p>
          <a:endParaRPr lang="ru-RU"/>
        </a:p>
      </dgm:t>
    </dgm:pt>
    <dgm:pt modelId="{51BCC437-4E2C-449A-BA43-AD8CAD6E849E}">
      <dgm:prSet phldrT="[Текст]" custT="1"/>
      <dgm:spPr/>
      <dgm:t>
        <a:bodyPr/>
        <a:lstStyle/>
        <a:p>
          <a:r>
            <a:rPr lang="ru-RU" sz="1600" dirty="0" smtClean="0"/>
            <a:t>Познакомить родителей с проектом, заинтересовав, привлечь к совместной работе.</a:t>
          </a:r>
          <a:endParaRPr lang="ru-RU" sz="1600" dirty="0"/>
        </a:p>
      </dgm:t>
    </dgm:pt>
    <dgm:pt modelId="{67F3EB79-20E6-44BD-814D-8F69198727EF}" type="parTrans" cxnId="{E88DA23B-292F-4A0B-9D13-A7908C0415DA}">
      <dgm:prSet/>
      <dgm:spPr/>
      <dgm:t>
        <a:bodyPr/>
        <a:lstStyle/>
        <a:p>
          <a:endParaRPr lang="ru-RU"/>
        </a:p>
      </dgm:t>
    </dgm:pt>
    <dgm:pt modelId="{0586319A-5EEF-40DC-A5BD-1BDA0BCCCA1E}" type="sibTrans" cxnId="{E88DA23B-292F-4A0B-9D13-A7908C0415DA}">
      <dgm:prSet/>
      <dgm:spPr/>
      <dgm:t>
        <a:bodyPr/>
        <a:lstStyle/>
        <a:p>
          <a:endParaRPr lang="ru-RU"/>
        </a:p>
      </dgm:t>
    </dgm:pt>
    <dgm:pt modelId="{CED01EFC-27E2-4DF9-879C-8F4668BC03A4}" type="pres">
      <dgm:prSet presAssocID="{B4A7A618-4A38-4B14-A355-849C358FD48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58AEA19-394A-4A54-B981-CD44EFD1859E}" type="pres">
      <dgm:prSet presAssocID="{206B619F-1B97-467F-90FC-A8645074B87B}" presName="composite" presStyleCnt="0"/>
      <dgm:spPr/>
      <dgm:t>
        <a:bodyPr/>
        <a:lstStyle/>
        <a:p>
          <a:endParaRPr lang="ru-RU"/>
        </a:p>
      </dgm:t>
    </dgm:pt>
    <dgm:pt modelId="{5E82E681-754E-4E2A-A5F2-4D824EE9FCD8}" type="pres">
      <dgm:prSet presAssocID="{206B619F-1B97-467F-90FC-A8645074B87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10198-6210-4950-A904-0FFBA9CE37BB}" type="pres">
      <dgm:prSet presAssocID="{206B619F-1B97-467F-90FC-A8645074B87B}" presName="Childtext1" presStyleLbl="revTx" presStyleIdx="0" presStyleCnt="3" custScaleY="1554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FE0F5-E6DC-42F7-8020-57DD455F2894}" type="pres">
      <dgm:prSet presAssocID="{206B619F-1B97-467F-90FC-A8645074B87B}" presName="BalanceSpacing" presStyleCnt="0"/>
      <dgm:spPr/>
      <dgm:t>
        <a:bodyPr/>
        <a:lstStyle/>
        <a:p>
          <a:endParaRPr lang="ru-RU"/>
        </a:p>
      </dgm:t>
    </dgm:pt>
    <dgm:pt modelId="{83E28ACB-8782-4097-BCB1-110EA1BC7717}" type="pres">
      <dgm:prSet presAssocID="{206B619F-1B97-467F-90FC-A8645074B87B}" presName="BalanceSpacing1" presStyleCnt="0"/>
      <dgm:spPr/>
      <dgm:t>
        <a:bodyPr/>
        <a:lstStyle/>
        <a:p>
          <a:endParaRPr lang="ru-RU"/>
        </a:p>
      </dgm:t>
    </dgm:pt>
    <dgm:pt modelId="{640470CB-7BC5-4C76-8038-B6DF46E0703F}" type="pres">
      <dgm:prSet presAssocID="{A88491A4-DC3C-4E95-A19E-190D0568CD2F}" presName="Accent1Text" presStyleLbl="node1" presStyleIdx="1" presStyleCnt="6" custAng="0"/>
      <dgm:spPr/>
      <dgm:t>
        <a:bodyPr/>
        <a:lstStyle/>
        <a:p>
          <a:endParaRPr lang="ru-RU"/>
        </a:p>
      </dgm:t>
    </dgm:pt>
    <dgm:pt modelId="{8BFF27D5-806E-4295-940C-C56FB5BFE2D7}" type="pres">
      <dgm:prSet presAssocID="{A88491A4-DC3C-4E95-A19E-190D0568CD2F}" presName="spaceBetweenRectangles" presStyleCnt="0"/>
      <dgm:spPr/>
      <dgm:t>
        <a:bodyPr/>
        <a:lstStyle/>
        <a:p>
          <a:endParaRPr lang="ru-RU"/>
        </a:p>
      </dgm:t>
    </dgm:pt>
    <dgm:pt modelId="{61353C98-ABD0-4968-97CA-EBC9066070A6}" type="pres">
      <dgm:prSet presAssocID="{C9CB1374-3061-479D-8512-8DE14FDC7D7A}" presName="composite" presStyleCnt="0"/>
      <dgm:spPr/>
      <dgm:t>
        <a:bodyPr/>
        <a:lstStyle/>
        <a:p>
          <a:endParaRPr lang="ru-RU"/>
        </a:p>
      </dgm:t>
    </dgm:pt>
    <dgm:pt modelId="{52A6C1AA-A2E3-4343-A98A-17726FEB300E}" type="pres">
      <dgm:prSet presAssocID="{C9CB1374-3061-479D-8512-8DE14FDC7D7A}" presName="Parent1" presStyleLbl="node1" presStyleIdx="2" presStyleCnt="6" custScaleX="1011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C23FA-E41A-4482-B3DE-3831CCD25A1F}" type="pres">
      <dgm:prSet presAssocID="{C9CB1374-3061-479D-8512-8DE14FDC7D7A}" presName="Childtext1" presStyleLbl="revTx" presStyleIdx="1" presStyleCnt="3" custScaleY="1274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602FE-1202-4B9C-A1AD-92B0A5951E1B}" type="pres">
      <dgm:prSet presAssocID="{C9CB1374-3061-479D-8512-8DE14FDC7D7A}" presName="BalanceSpacing" presStyleCnt="0"/>
      <dgm:spPr/>
      <dgm:t>
        <a:bodyPr/>
        <a:lstStyle/>
        <a:p>
          <a:endParaRPr lang="ru-RU"/>
        </a:p>
      </dgm:t>
    </dgm:pt>
    <dgm:pt modelId="{9370ED67-949B-40A4-BE7D-8CD4E7F8DA41}" type="pres">
      <dgm:prSet presAssocID="{C9CB1374-3061-479D-8512-8DE14FDC7D7A}" presName="BalanceSpacing1" presStyleCnt="0"/>
      <dgm:spPr/>
      <dgm:t>
        <a:bodyPr/>
        <a:lstStyle/>
        <a:p>
          <a:endParaRPr lang="ru-RU"/>
        </a:p>
      </dgm:t>
    </dgm:pt>
    <dgm:pt modelId="{96CD3C1E-1168-4F1D-9D64-0A47F3514F8D}" type="pres">
      <dgm:prSet presAssocID="{9576C22D-D3A5-4F8B-9EDF-5FE813E9F904}" presName="Accent1Text" presStyleLbl="node1" presStyleIdx="3" presStyleCnt="6" custScaleX="93972"/>
      <dgm:spPr/>
      <dgm:t>
        <a:bodyPr/>
        <a:lstStyle/>
        <a:p>
          <a:endParaRPr lang="ru-RU"/>
        </a:p>
      </dgm:t>
    </dgm:pt>
    <dgm:pt modelId="{D0D64A59-872D-4271-A58A-EAE5730D05D5}" type="pres">
      <dgm:prSet presAssocID="{9576C22D-D3A5-4F8B-9EDF-5FE813E9F904}" presName="spaceBetweenRectangles" presStyleCnt="0"/>
      <dgm:spPr/>
      <dgm:t>
        <a:bodyPr/>
        <a:lstStyle/>
        <a:p>
          <a:endParaRPr lang="ru-RU"/>
        </a:p>
      </dgm:t>
    </dgm:pt>
    <dgm:pt modelId="{C8A3B29E-50FC-4069-8FE1-27D0766D0B1A}" type="pres">
      <dgm:prSet presAssocID="{5C263E5D-3820-40B6-AD61-0A281E304871}" presName="composite" presStyleCnt="0"/>
      <dgm:spPr/>
      <dgm:t>
        <a:bodyPr/>
        <a:lstStyle/>
        <a:p>
          <a:endParaRPr lang="ru-RU"/>
        </a:p>
      </dgm:t>
    </dgm:pt>
    <dgm:pt modelId="{B1E96543-2AC6-4775-988A-FD09511554DF}" type="pres">
      <dgm:prSet presAssocID="{5C263E5D-3820-40B6-AD61-0A281E304871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322A3-0307-434F-9CD5-A7CB0A3C8125}" type="pres">
      <dgm:prSet presAssocID="{5C263E5D-3820-40B6-AD61-0A281E304871}" presName="Childtext1" presStyleLbl="revTx" presStyleIdx="2" presStyleCnt="3" custAng="0" custScaleX="93834" custScaleY="151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D1323-59A4-453F-80F2-EF0037077496}" type="pres">
      <dgm:prSet presAssocID="{5C263E5D-3820-40B6-AD61-0A281E304871}" presName="BalanceSpacing" presStyleCnt="0"/>
      <dgm:spPr/>
      <dgm:t>
        <a:bodyPr/>
        <a:lstStyle/>
        <a:p>
          <a:endParaRPr lang="ru-RU"/>
        </a:p>
      </dgm:t>
    </dgm:pt>
    <dgm:pt modelId="{2D4820BF-698E-4EFB-B797-C6E517492F19}" type="pres">
      <dgm:prSet presAssocID="{5C263E5D-3820-40B6-AD61-0A281E304871}" presName="BalanceSpacing1" presStyleCnt="0"/>
      <dgm:spPr/>
      <dgm:t>
        <a:bodyPr/>
        <a:lstStyle/>
        <a:p>
          <a:endParaRPr lang="ru-RU"/>
        </a:p>
      </dgm:t>
    </dgm:pt>
    <dgm:pt modelId="{EB6BA2F0-C52D-4555-B63D-CE5056ED491C}" type="pres">
      <dgm:prSet presAssocID="{FE2A4485-9A11-4F85-B041-792134C57AC0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0674F150-0A84-4AE5-927E-8CD0CAF47432}" srcId="{B4A7A618-4A38-4B14-A355-849C358FD487}" destId="{C9CB1374-3061-479D-8512-8DE14FDC7D7A}" srcOrd="1" destOrd="0" parTransId="{513EF8B3-EEEB-4214-B9EA-2C5B5CEAA0A7}" sibTransId="{9576C22D-D3A5-4F8B-9EDF-5FE813E9F904}"/>
    <dgm:cxn modelId="{5B79A7C1-B866-49D3-BFBC-4495B87BFDE3}" type="presOf" srcId="{A88491A4-DC3C-4E95-A19E-190D0568CD2F}" destId="{640470CB-7BC5-4C76-8038-B6DF46E0703F}" srcOrd="0" destOrd="0" presId="urn:microsoft.com/office/officeart/2008/layout/AlternatingHexagons"/>
    <dgm:cxn modelId="{70D9A8D6-D3B0-4DEF-8254-13AF8243E151}" type="presOf" srcId="{C9CB1374-3061-479D-8512-8DE14FDC7D7A}" destId="{52A6C1AA-A2E3-4343-A98A-17726FEB300E}" srcOrd="0" destOrd="0" presId="urn:microsoft.com/office/officeart/2008/layout/AlternatingHexagons"/>
    <dgm:cxn modelId="{F350E0BF-2CB3-4871-93A9-42D8F3F3352A}" srcId="{206B619F-1B97-467F-90FC-A8645074B87B}" destId="{7DFAEF58-93D2-4165-B1A7-C6D274C39313}" srcOrd="0" destOrd="0" parTransId="{0ABCF6AD-910D-49FF-96F5-00CFAF1D49AF}" sibTransId="{3134BF56-A69A-4DF7-9E52-9C8C78CD5121}"/>
    <dgm:cxn modelId="{A5E0C914-F1AA-4AD0-8C6D-E554D8C8BC26}" type="presOf" srcId="{FE2A4485-9A11-4F85-B041-792134C57AC0}" destId="{EB6BA2F0-C52D-4555-B63D-CE5056ED491C}" srcOrd="0" destOrd="0" presId="urn:microsoft.com/office/officeart/2008/layout/AlternatingHexagons"/>
    <dgm:cxn modelId="{E88DA23B-292F-4A0B-9D13-A7908C0415DA}" srcId="{5C263E5D-3820-40B6-AD61-0A281E304871}" destId="{51BCC437-4E2C-449A-BA43-AD8CAD6E849E}" srcOrd="0" destOrd="0" parTransId="{67F3EB79-20E6-44BD-814D-8F69198727EF}" sibTransId="{0586319A-5EEF-40DC-A5BD-1BDA0BCCCA1E}"/>
    <dgm:cxn modelId="{86D9BD9E-6AB3-4D5F-98DF-591C89334660}" type="presOf" srcId="{7DFAEF58-93D2-4165-B1A7-C6D274C39313}" destId="{4F110198-6210-4950-A904-0FFBA9CE37BB}" srcOrd="0" destOrd="0" presId="urn:microsoft.com/office/officeart/2008/layout/AlternatingHexagons"/>
    <dgm:cxn modelId="{A53BC90A-5AAB-41A2-A407-D98E627AF92B}" srcId="{B4A7A618-4A38-4B14-A355-849C358FD487}" destId="{5C263E5D-3820-40B6-AD61-0A281E304871}" srcOrd="2" destOrd="0" parTransId="{4090FD55-748B-4150-8571-3FAD878E9EC7}" sibTransId="{FE2A4485-9A11-4F85-B041-792134C57AC0}"/>
    <dgm:cxn modelId="{0E0041D9-DC1C-4656-A679-44924C7D100B}" srcId="{C9CB1374-3061-479D-8512-8DE14FDC7D7A}" destId="{8832DDC5-6872-4CA7-A549-B48E05861B6A}" srcOrd="0" destOrd="0" parTransId="{9BA753CB-5679-431C-A5D0-DB5CFD89CB01}" sibTransId="{F2880F9B-E977-443C-8947-628247A0F3C3}"/>
    <dgm:cxn modelId="{8557C729-FF4A-4B27-8D9C-1BC62282DA4B}" type="presOf" srcId="{206B619F-1B97-467F-90FC-A8645074B87B}" destId="{5E82E681-754E-4E2A-A5F2-4D824EE9FCD8}" srcOrd="0" destOrd="0" presId="urn:microsoft.com/office/officeart/2008/layout/AlternatingHexagons"/>
    <dgm:cxn modelId="{F1BC15CB-4B16-4423-8752-A0E13C67E301}" srcId="{B4A7A618-4A38-4B14-A355-849C358FD487}" destId="{206B619F-1B97-467F-90FC-A8645074B87B}" srcOrd="0" destOrd="0" parTransId="{444D1DBE-DD9B-4FD4-A40A-6962B243BB0F}" sibTransId="{A88491A4-DC3C-4E95-A19E-190D0568CD2F}"/>
    <dgm:cxn modelId="{B48C6A05-BBB9-4CB6-9F2C-65351D271E34}" type="presOf" srcId="{8832DDC5-6872-4CA7-A549-B48E05861B6A}" destId="{2FEC23FA-E41A-4482-B3DE-3831CCD25A1F}" srcOrd="0" destOrd="0" presId="urn:microsoft.com/office/officeart/2008/layout/AlternatingHexagons"/>
    <dgm:cxn modelId="{9B14E96A-A210-4E92-B8B1-7755D7085772}" type="presOf" srcId="{51BCC437-4E2C-449A-BA43-AD8CAD6E849E}" destId="{8AB322A3-0307-434F-9CD5-A7CB0A3C8125}" srcOrd="0" destOrd="0" presId="urn:microsoft.com/office/officeart/2008/layout/AlternatingHexagons"/>
    <dgm:cxn modelId="{3B8B8815-14B5-40B6-9574-13FE9F7FFE45}" type="presOf" srcId="{9576C22D-D3A5-4F8B-9EDF-5FE813E9F904}" destId="{96CD3C1E-1168-4F1D-9D64-0A47F3514F8D}" srcOrd="0" destOrd="0" presId="urn:microsoft.com/office/officeart/2008/layout/AlternatingHexagons"/>
    <dgm:cxn modelId="{E86EAEE4-2B3A-4861-9CA3-AEF3810840C8}" type="presOf" srcId="{5C263E5D-3820-40B6-AD61-0A281E304871}" destId="{B1E96543-2AC6-4775-988A-FD09511554DF}" srcOrd="0" destOrd="0" presId="urn:microsoft.com/office/officeart/2008/layout/AlternatingHexagons"/>
    <dgm:cxn modelId="{AB1C28AA-FE1C-41A8-8455-397C816DBBC0}" type="presOf" srcId="{B4A7A618-4A38-4B14-A355-849C358FD487}" destId="{CED01EFC-27E2-4DF9-879C-8F4668BC03A4}" srcOrd="0" destOrd="0" presId="urn:microsoft.com/office/officeart/2008/layout/AlternatingHexagons"/>
    <dgm:cxn modelId="{EDEF968B-A371-4459-B3F1-684F1C596EA5}" type="presParOf" srcId="{CED01EFC-27E2-4DF9-879C-8F4668BC03A4}" destId="{058AEA19-394A-4A54-B981-CD44EFD1859E}" srcOrd="0" destOrd="0" presId="urn:microsoft.com/office/officeart/2008/layout/AlternatingHexagons"/>
    <dgm:cxn modelId="{CA1A5D5E-59CE-4437-B90F-3C1E0CCC4DF8}" type="presParOf" srcId="{058AEA19-394A-4A54-B981-CD44EFD1859E}" destId="{5E82E681-754E-4E2A-A5F2-4D824EE9FCD8}" srcOrd="0" destOrd="0" presId="urn:microsoft.com/office/officeart/2008/layout/AlternatingHexagons"/>
    <dgm:cxn modelId="{24045FBD-A317-43D8-9DEE-3545EEF98BCE}" type="presParOf" srcId="{058AEA19-394A-4A54-B981-CD44EFD1859E}" destId="{4F110198-6210-4950-A904-0FFBA9CE37BB}" srcOrd="1" destOrd="0" presId="urn:microsoft.com/office/officeart/2008/layout/AlternatingHexagons"/>
    <dgm:cxn modelId="{A58775DC-227A-44E5-9DFA-826084D7D968}" type="presParOf" srcId="{058AEA19-394A-4A54-B981-CD44EFD1859E}" destId="{431FE0F5-E6DC-42F7-8020-57DD455F2894}" srcOrd="2" destOrd="0" presId="urn:microsoft.com/office/officeart/2008/layout/AlternatingHexagons"/>
    <dgm:cxn modelId="{89B40E81-04EC-4FB3-BDAE-046F7B9EBD7D}" type="presParOf" srcId="{058AEA19-394A-4A54-B981-CD44EFD1859E}" destId="{83E28ACB-8782-4097-BCB1-110EA1BC7717}" srcOrd="3" destOrd="0" presId="urn:microsoft.com/office/officeart/2008/layout/AlternatingHexagons"/>
    <dgm:cxn modelId="{4E2E17F5-B0E2-413C-A8D1-3F608790C65B}" type="presParOf" srcId="{058AEA19-394A-4A54-B981-CD44EFD1859E}" destId="{640470CB-7BC5-4C76-8038-B6DF46E0703F}" srcOrd="4" destOrd="0" presId="urn:microsoft.com/office/officeart/2008/layout/AlternatingHexagons"/>
    <dgm:cxn modelId="{FE57A1FF-F485-48B4-BF73-969880E18266}" type="presParOf" srcId="{CED01EFC-27E2-4DF9-879C-8F4668BC03A4}" destId="{8BFF27D5-806E-4295-940C-C56FB5BFE2D7}" srcOrd="1" destOrd="0" presId="urn:microsoft.com/office/officeart/2008/layout/AlternatingHexagons"/>
    <dgm:cxn modelId="{D51C880E-724D-4382-8D5B-103EDD20B97F}" type="presParOf" srcId="{CED01EFC-27E2-4DF9-879C-8F4668BC03A4}" destId="{61353C98-ABD0-4968-97CA-EBC9066070A6}" srcOrd="2" destOrd="0" presId="urn:microsoft.com/office/officeart/2008/layout/AlternatingHexagons"/>
    <dgm:cxn modelId="{AE271AE6-FF16-4224-B00E-8CFB8DF03F31}" type="presParOf" srcId="{61353C98-ABD0-4968-97CA-EBC9066070A6}" destId="{52A6C1AA-A2E3-4343-A98A-17726FEB300E}" srcOrd="0" destOrd="0" presId="urn:microsoft.com/office/officeart/2008/layout/AlternatingHexagons"/>
    <dgm:cxn modelId="{5A086539-A409-4F16-8CBD-1A8AEBB8E633}" type="presParOf" srcId="{61353C98-ABD0-4968-97CA-EBC9066070A6}" destId="{2FEC23FA-E41A-4482-B3DE-3831CCD25A1F}" srcOrd="1" destOrd="0" presId="urn:microsoft.com/office/officeart/2008/layout/AlternatingHexagons"/>
    <dgm:cxn modelId="{D73DF450-EF0E-45AC-A13D-9C1D8175DBFC}" type="presParOf" srcId="{61353C98-ABD0-4968-97CA-EBC9066070A6}" destId="{B26602FE-1202-4B9C-A1AD-92B0A5951E1B}" srcOrd="2" destOrd="0" presId="urn:microsoft.com/office/officeart/2008/layout/AlternatingHexagons"/>
    <dgm:cxn modelId="{FFCA75AE-D40D-482B-B05D-EB36AB367692}" type="presParOf" srcId="{61353C98-ABD0-4968-97CA-EBC9066070A6}" destId="{9370ED67-949B-40A4-BE7D-8CD4E7F8DA41}" srcOrd="3" destOrd="0" presId="urn:microsoft.com/office/officeart/2008/layout/AlternatingHexagons"/>
    <dgm:cxn modelId="{505C77D6-9981-4E21-A40F-77EF01B0B8C5}" type="presParOf" srcId="{61353C98-ABD0-4968-97CA-EBC9066070A6}" destId="{96CD3C1E-1168-4F1D-9D64-0A47F3514F8D}" srcOrd="4" destOrd="0" presId="urn:microsoft.com/office/officeart/2008/layout/AlternatingHexagons"/>
    <dgm:cxn modelId="{A11EBF9A-DEB5-42FF-9BC2-62A8CDC28731}" type="presParOf" srcId="{CED01EFC-27E2-4DF9-879C-8F4668BC03A4}" destId="{D0D64A59-872D-4271-A58A-EAE5730D05D5}" srcOrd="3" destOrd="0" presId="urn:microsoft.com/office/officeart/2008/layout/AlternatingHexagons"/>
    <dgm:cxn modelId="{CE9BCD0C-9449-4D87-9702-85FB9EFF0BB0}" type="presParOf" srcId="{CED01EFC-27E2-4DF9-879C-8F4668BC03A4}" destId="{C8A3B29E-50FC-4069-8FE1-27D0766D0B1A}" srcOrd="4" destOrd="0" presId="urn:microsoft.com/office/officeart/2008/layout/AlternatingHexagons"/>
    <dgm:cxn modelId="{06EDE5B5-ABEA-43AF-826C-2B46639A40F6}" type="presParOf" srcId="{C8A3B29E-50FC-4069-8FE1-27D0766D0B1A}" destId="{B1E96543-2AC6-4775-988A-FD09511554DF}" srcOrd="0" destOrd="0" presId="urn:microsoft.com/office/officeart/2008/layout/AlternatingHexagons"/>
    <dgm:cxn modelId="{03292EF4-5D3A-4FAD-AA60-1721B0D9A347}" type="presParOf" srcId="{C8A3B29E-50FC-4069-8FE1-27D0766D0B1A}" destId="{8AB322A3-0307-434F-9CD5-A7CB0A3C8125}" srcOrd="1" destOrd="0" presId="urn:microsoft.com/office/officeart/2008/layout/AlternatingHexagons"/>
    <dgm:cxn modelId="{E3105480-A9FB-4574-80FB-0CFE4FD318CE}" type="presParOf" srcId="{C8A3B29E-50FC-4069-8FE1-27D0766D0B1A}" destId="{743D1323-59A4-453F-80F2-EF0037077496}" srcOrd="2" destOrd="0" presId="urn:microsoft.com/office/officeart/2008/layout/AlternatingHexagons"/>
    <dgm:cxn modelId="{C8D26714-ABF6-466E-9452-8A6D5242D90B}" type="presParOf" srcId="{C8A3B29E-50FC-4069-8FE1-27D0766D0B1A}" destId="{2D4820BF-698E-4EFB-B797-C6E517492F19}" srcOrd="3" destOrd="0" presId="urn:microsoft.com/office/officeart/2008/layout/AlternatingHexagons"/>
    <dgm:cxn modelId="{1EFB3D96-E192-42AC-8C14-FD0E57EEA694}" type="presParOf" srcId="{C8A3B29E-50FC-4069-8FE1-27D0766D0B1A}" destId="{EB6BA2F0-C52D-4555-B63D-CE5056ED491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174EA-1DBB-4866-B111-9209FFB0FBF7}">
      <dsp:nvSpPr>
        <dsp:cNvPr id="0" name=""/>
        <dsp:cNvSpPr/>
      </dsp:nvSpPr>
      <dsp:spPr>
        <a:xfrm>
          <a:off x="1905" y="176526"/>
          <a:ext cx="1857374" cy="374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1"/>
              </a:solidFill>
            </a:rPr>
            <a:t>Обучающие:</a:t>
          </a:r>
          <a:r>
            <a:rPr lang="ru-RU" sz="1300" kern="1200" dirty="0" smtClean="0"/>
            <a:t> </a:t>
          </a:r>
          <a:endParaRPr lang="ru-RU" sz="1300" kern="1200" dirty="0"/>
        </a:p>
      </dsp:txBody>
      <dsp:txXfrm>
        <a:off x="1905" y="176526"/>
        <a:ext cx="1857374" cy="374400"/>
      </dsp:txXfrm>
    </dsp:sp>
    <dsp:sp modelId="{E8E46F58-5773-4F6A-B5DC-A27B96EA7C7A}">
      <dsp:nvSpPr>
        <dsp:cNvPr id="0" name=""/>
        <dsp:cNvSpPr/>
      </dsp:nvSpPr>
      <dsp:spPr>
        <a:xfrm>
          <a:off x="1905" y="550926"/>
          <a:ext cx="1857374" cy="333654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Дать первоначальные знания  о зимующих птицах, их образе жизни, о связи с окружающей средой, роли человека в жизни птиц.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Способствовать  формированию навыков правильного подкармливания птиц.</a:t>
          </a:r>
          <a:endParaRPr lang="ru-RU" sz="1300" kern="1200" dirty="0"/>
        </a:p>
      </dsp:txBody>
      <dsp:txXfrm>
        <a:off x="1905" y="550926"/>
        <a:ext cx="1857374" cy="3336547"/>
      </dsp:txXfrm>
    </dsp:sp>
    <dsp:sp modelId="{802BC8DA-C079-47C9-87D8-BB7BEFD48D2E}">
      <dsp:nvSpPr>
        <dsp:cNvPr id="0" name=""/>
        <dsp:cNvSpPr/>
      </dsp:nvSpPr>
      <dsp:spPr>
        <a:xfrm>
          <a:off x="2119312" y="176526"/>
          <a:ext cx="1857374" cy="374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Развивающие:</a:t>
          </a:r>
          <a:endParaRPr lang="ru-RU" sz="1300" b="1" kern="1200" dirty="0"/>
        </a:p>
      </dsp:txBody>
      <dsp:txXfrm>
        <a:off x="2119312" y="176526"/>
        <a:ext cx="1857374" cy="374400"/>
      </dsp:txXfrm>
    </dsp:sp>
    <dsp:sp modelId="{1CEA3B5B-6BC4-46F7-B16F-6C885A9C2E4A}">
      <dsp:nvSpPr>
        <dsp:cNvPr id="0" name=""/>
        <dsp:cNvSpPr/>
      </dsp:nvSpPr>
      <dsp:spPr>
        <a:xfrm>
          <a:off x="2119312" y="550926"/>
          <a:ext cx="1857374" cy="333654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Способствовать развитию познавательной активности, любознательности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Знакомить с окружающим миром природы, помогая и заботясь о ней.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 Обогащать словарный запас детей (закрепляя в речи понятия о природных явлениях, названия птиц ) , развивать связанную речь.</a:t>
          </a:r>
          <a:endParaRPr lang="ru-RU" sz="1300" kern="1200" dirty="0"/>
        </a:p>
      </dsp:txBody>
      <dsp:txXfrm>
        <a:off x="2119312" y="550926"/>
        <a:ext cx="1857374" cy="3336547"/>
      </dsp:txXfrm>
    </dsp:sp>
    <dsp:sp modelId="{514ADC0F-2B7D-4EF9-A094-0CE390D8B067}">
      <dsp:nvSpPr>
        <dsp:cNvPr id="0" name=""/>
        <dsp:cNvSpPr/>
      </dsp:nvSpPr>
      <dsp:spPr>
        <a:xfrm>
          <a:off x="4236719" y="176526"/>
          <a:ext cx="1857374" cy="374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Воспитательные:</a:t>
          </a:r>
          <a:endParaRPr lang="ru-RU" sz="1300" b="1" kern="1200" dirty="0"/>
        </a:p>
      </dsp:txBody>
      <dsp:txXfrm>
        <a:off x="4236719" y="176526"/>
        <a:ext cx="1857374" cy="374400"/>
      </dsp:txXfrm>
    </dsp:sp>
    <dsp:sp modelId="{155BA91C-3A71-45A0-ABD9-102E7E4FD001}">
      <dsp:nvSpPr>
        <dsp:cNvPr id="0" name=""/>
        <dsp:cNvSpPr/>
      </dsp:nvSpPr>
      <dsp:spPr>
        <a:xfrm>
          <a:off x="4236719" y="550926"/>
          <a:ext cx="1857374" cy="333654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Прививать бережное отношение к птицам, желание помогать в трудных зимних условиях.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Воспитывать бережное отношение к природе.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Укреплять детско-родительские отношения посредством общего дела.</a:t>
          </a:r>
          <a:endParaRPr lang="ru-RU" sz="1300" kern="1200" dirty="0"/>
        </a:p>
      </dsp:txBody>
      <dsp:txXfrm>
        <a:off x="4236719" y="550926"/>
        <a:ext cx="1857374" cy="3336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2E681-754E-4E2A-A5F2-4D824EE9FCD8}">
      <dsp:nvSpPr>
        <dsp:cNvPr id="0" name=""/>
        <dsp:cNvSpPr/>
      </dsp:nvSpPr>
      <dsp:spPr>
        <a:xfrm rot="5400000">
          <a:off x="263010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Демонстрационный материал</a:t>
          </a:r>
          <a:endParaRPr lang="ru-RU" sz="1400" b="1" kern="1200" dirty="0"/>
        </a:p>
      </dsp:txBody>
      <dsp:txXfrm rot="-5400000">
        <a:off x="2932264" y="234830"/>
        <a:ext cx="902150" cy="1036955"/>
      </dsp:txXfrm>
    </dsp:sp>
    <dsp:sp modelId="{4F110198-6210-4950-A904-0FFBA9CE37BB}">
      <dsp:nvSpPr>
        <dsp:cNvPr id="0" name=""/>
        <dsp:cNvSpPr/>
      </dsp:nvSpPr>
      <dsp:spPr>
        <a:xfrm>
          <a:off x="4078426" y="50678"/>
          <a:ext cx="1681222" cy="1405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Изображения птиц, зимующих в нашей местности.</a:t>
          </a:r>
          <a:endParaRPr lang="ru-RU" sz="1600" kern="1200" dirty="0"/>
        </a:p>
      </dsp:txBody>
      <dsp:txXfrm>
        <a:off x="4078426" y="50678"/>
        <a:ext cx="1681222" cy="1405257"/>
      </dsp:txXfrm>
    </dsp:sp>
    <dsp:sp modelId="{640470CB-7BC5-4C76-8038-B6DF46E0703F}">
      <dsp:nvSpPr>
        <dsp:cNvPr id="0" name=""/>
        <dsp:cNvSpPr/>
      </dsp:nvSpPr>
      <dsp:spPr>
        <a:xfrm rot="5400000">
          <a:off x="121462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516784" y="234830"/>
        <a:ext cx="902150" cy="1036955"/>
      </dsp:txXfrm>
    </dsp:sp>
    <dsp:sp modelId="{52A6C1AA-A2E3-4343-A98A-17726FEB300E}">
      <dsp:nvSpPr>
        <dsp:cNvPr id="0" name=""/>
        <dsp:cNvSpPr/>
      </dsp:nvSpPr>
      <dsp:spPr>
        <a:xfrm rot="5400000">
          <a:off x="1919652" y="1368853"/>
          <a:ext cx="1506471" cy="132629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Художественная литература</a:t>
          </a:r>
          <a:endParaRPr lang="ru-RU" sz="1400" b="1" kern="1200" dirty="0"/>
        </a:p>
      </dsp:txBody>
      <dsp:txXfrm rot="-5400000">
        <a:off x="2217571" y="1514828"/>
        <a:ext cx="910632" cy="1034343"/>
      </dsp:txXfrm>
    </dsp:sp>
    <dsp:sp modelId="{2FEC23FA-E41A-4482-B3DE-3831CCD25A1F}">
      <dsp:nvSpPr>
        <dsp:cNvPr id="0" name=""/>
        <dsp:cNvSpPr/>
      </dsp:nvSpPr>
      <dsp:spPr>
        <a:xfrm>
          <a:off x="336351" y="1455932"/>
          <a:ext cx="1626989" cy="1152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Стихи, загадки, песенки, потешки о птичках.</a:t>
          </a:r>
          <a:endParaRPr lang="ru-RU" sz="1600" kern="1200" dirty="0"/>
        </a:p>
      </dsp:txBody>
      <dsp:txXfrm>
        <a:off x="336351" y="1455932"/>
        <a:ext cx="1626989" cy="1152134"/>
      </dsp:txXfrm>
    </dsp:sp>
    <dsp:sp modelId="{96CD3C1E-1168-4F1D-9D64-0A47F3514F8D}">
      <dsp:nvSpPr>
        <dsp:cNvPr id="0" name=""/>
        <dsp:cNvSpPr/>
      </dsp:nvSpPr>
      <dsp:spPr>
        <a:xfrm rot="5400000">
          <a:off x="3335133" y="1416187"/>
          <a:ext cx="1506471" cy="123162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659102" y="1506939"/>
        <a:ext cx="858533" cy="1050121"/>
      </dsp:txXfrm>
    </dsp:sp>
    <dsp:sp modelId="{B1E96543-2AC6-4775-988A-FD09511554DF}">
      <dsp:nvSpPr>
        <dsp:cNvPr id="0" name=""/>
        <dsp:cNvSpPr/>
      </dsp:nvSpPr>
      <dsp:spPr>
        <a:xfrm rot="5400000">
          <a:off x="263010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Работа с родителями</a:t>
          </a:r>
          <a:endParaRPr lang="ru-RU" sz="1400" b="1" kern="1200" dirty="0"/>
        </a:p>
      </dsp:txBody>
      <dsp:txXfrm rot="-5400000">
        <a:off x="2932264" y="2792215"/>
        <a:ext cx="902150" cy="1036955"/>
      </dsp:txXfrm>
    </dsp:sp>
    <dsp:sp modelId="{8AB322A3-0307-434F-9CD5-A7CB0A3C8125}">
      <dsp:nvSpPr>
        <dsp:cNvPr id="0" name=""/>
        <dsp:cNvSpPr/>
      </dsp:nvSpPr>
      <dsp:spPr>
        <a:xfrm>
          <a:off x="4130258" y="2624320"/>
          <a:ext cx="1577557" cy="1372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Познакомить родителей с проектом, заинтересовав, привлечь к совместной работе.</a:t>
          </a:r>
          <a:endParaRPr lang="ru-RU" sz="1600" kern="1200" dirty="0"/>
        </a:p>
      </dsp:txBody>
      <dsp:txXfrm>
        <a:off x="4130258" y="2624320"/>
        <a:ext cx="1577557" cy="1372744"/>
      </dsp:txXfrm>
    </dsp:sp>
    <dsp:sp modelId="{EB6BA2F0-C52D-4555-B63D-CE5056ED491C}">
      <dsp:nvSpPr>
        <dsp:cNvPr id="0" name=""/>
        <dsp:cNvSpPr/>
      </dsp:nvSpPr>
      <dsp:spPr>
        <a:xfrm rot="5400000">
          <a:off x="121462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516784" y="2792215"/>
        <a:ext cx="902150" cy="1036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91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32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197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3679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077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53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197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29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97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46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512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DDCF4-1111-49A5-AD25-7EAD3F791369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25B89-ACB7-4141-98BB-584AACC7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729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ф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30" t="11020" r="8181" b="2575"/>
          <a:stretch/>
        </p:blipFill>
        <p:spPr>
          <a:xfrm>
            <a:off x="179512" y="260648"/>
            <a:ext cx="8771119" cy="6264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03" b="3269"/>
          <a:stretch/>
        </p:blipFill>
        <p:spPr>
          <a:xfrm>
            <a:off x="5254931" y="2992435"/>
            <a:ext cx="3695700" cy="3532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45337"/>
            <a:ext cx="2743200" cy="381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9793" y="1340768"/>
            <a:ext cx="316835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Проект: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«Мы покормим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птичек,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воробьёв,</a:t>
            </a:r>
          </a:p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иничек»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3" y="5877272"/>
            <a:ext cx="309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Автор проекта: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Воспитатель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Воробьева О.П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707904" y="6200437"/>
            <a:ext cx="101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2024г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2077" y="54868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МДОУ ДС №7</a:t>
            </a:r>
          </a:p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«Петушок»</a:t>
            </a:r>
          </a:p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Юрюзань</a:t>
            </a:r>
            <a:endParaRPr lang="ru-RU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98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5" t="10122" r="8730" b="2898"/>
          <a:stretch/>
        </p:blipFill>
        <p:spPr>
          <a:xfrm>
            <a:off x="323528" y="260648"/>
            <a:ext cx="8496944" cy="62646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39952" y="2852935"/>
            <a:ext cx="2448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«Мне не нужны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Ваши вилки и ложки,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Даже тарелки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Совсем не нужны.</a:t>
            </a: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Птичкам насыплю я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Хлебные крошки -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Буду я птичек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Кормить до весны.»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472" y="548681"/>
            <a:ext cx="3240000" cy="33123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51845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«Добро пожаловать!»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закрепили кормушку на нашей веранде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насыпали в неё угощение для птичек</a:t>
            </a:r>
            <a:endParaRPr lang="ru-RU" sz="2000" b="1" cap="none" spc="0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HtbkImXKIy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928802"/>
            <a:ext cx="3571900" cy="39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13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5" t="10122" r="8730" b="2898"/>
          <a:stretch/>
        </p:blipFill>
        <p:spPr>
          <a:xfrm>
            <a:off x="323528" y="260648"/>
            <a:ext cx="8496944" cy="6264696"/>
          </a:xfrm>
          <a:prstGeom prst="rect">
            <a:avLst/>
          </a:prstGeom>
        </p:spPr>
      </p:pic>
      <p:pic>
        <p:nvPicPr>
          <p:cNvPr id="8" name="Рисунок 7" descr="bbeNgxVYy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1" y="785794"/>
            <a:ext cx="3571900" cy="5500702"/>
          </a:xfrm>
          <a:prstGeom prst="rect">
            <a:avLst/>
          </a:prstGeom>
        </p:spPr>
      </p:pic>
      <p:pic>
        <p:nvPicPr>
          <p:cNvPr id="9" name="Рисунок 8" descr="CJlMA8MmdAM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714356"/>
            <a:ext cx="3643338" cy="55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13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5" t="10122" r="8730" b="2898"/>
          <a:stretch/>
        </p:blipFill>
        <p:spPr>
          <a:xfrm>
            <a:off x="323528" y="260648"/>
            <a:ext cx="8496944" cy="62646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472" y="548681"/>
            <a:ext cx="3240000" cy="3312367"/>
          </a:xfrm>
          <a:prstGeom prst="rect">
            <a:avLst/>
          </a:prstGeom>
        </p:spPr>
      </p:pic>
      <p:pic>
        <p:nvPicPr>
          <p:cNvPr id="8" name="Рисунок 7" descr="vI_-T_y8k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1000108"/>
            <a:ext cx="3786214" cy="50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13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5" t="11725" r="8413" b="3487"/>
          <a:stretch/>
        </p:blipFill>
        <p:spPr>
          <a:xfrm>
            <a:off x="323528" y="235526"/>
            <a:ext cx="8568952" cy="62653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980728"/>
            <a:ext cx="7272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" name="Рисунок 7" descr="NzebMx6PN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2643182"/>
            <a:ext cx="3857652" cy="3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71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8" t="12092" r="7568"/>
          <a:stretch/>
        </p:blipFill>
        <p:spPr>
          <a:xfrm>
            <a:off x="395536" y="404664"/>
            <a:ext cx="8424936" cy="612068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627784" y="620688"/>
            <a:ext cx="396044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Актуальность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988841"/>
            <a:ext cx="648072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приходом холодов,  когда температура понижается, когда на деревьях остаётся лишь малая доля плодов, а семена дикорастущих трав покрыты снегом, птицы все больше и больше нуждаются в нашей заботе.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Зимой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пернатым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приходится тратить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много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сил и энергии на поиски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пищи, а ещё нужно и согреться. Труднее всего в холода приходится маленьким птичкам: они питаются мелким кормом, который зимой найти практически невозможно 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задача –помочь детям творить добро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приучая их с раннего возраста заботиться о природе!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1016" y="4851163"/>
            <a:ext cx="3633192" cy="16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2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97" t="10064" r="7568"/>
          <a:stretch/>
        </p:blipFill>
        <p:spPr>
          <a:xfrm>
            <a:off x="259726" y="332656"/>
            <a:ext cx="8640960" cy="62646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39552" y="620688"/>
            <a:ext cx="3744416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Познавательный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07505"/>
            <a:ext cx="22322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Тип проекта: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2708920"/>
            <a:ext cx="3816424" cy="12961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Краткосрочный (1неделя)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Групповой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Семейный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708921"/>
            <a:ext cx="23762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 проекта: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4581128"/>
            <a:ext cx="3888432" cy="15045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Воспитанники 1 мл. группы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Родители воспитанников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Воспитатель группы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4803831"/>
            <a:ext cx="30243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Участники проекта: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304479"/>
            <a:ext cx="38100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8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7" t="10064" r="8378"/>
          <a:stretch/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19595168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43608" y="476672"/>
            <a:ext cx="72008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проекта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91336"/>
            <a:ext cx="3132000" cy="2563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2908" y="4005360"/>
            <a:ext cx="3729572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24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7" t="11078" r="7837"/>
          <a:stretch/>
        </p:blipFill>
        <p:spPr>
          <a:xfrm>
            <a:off x="395536" y="332656"/>
            <a:ext cx="8424936" cy="6192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7"/>
          <a:stretch/>
        </p:blipFill>
        <p:spPr>
          <a:xfrm>
            <a:off x="395536" y="4384817"/>
            <a:ext cx="2879545" cy="2160239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90710794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5656" y="476672"/>
            <a:ext cx="676875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Предварительная работа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8709" y="2133599"/>
            <a:ext cx="14017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79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5" t="10340" r="7425"/>
          <a:stretch/>
        </p:blipFill>
        <p:spPr>
          <a:xfrm>
            <a:off x="251520" y="332656"/>
            <a:ext cx="8568951" cy="6264696"/>
          </a:xfrm>
          <a:prstGeom prst="rect">
            <a:avLst/>
          </a:prstGeom>
        </p:spPr>
      </p:pic>
      <p:pic>
        <p:nvPicPr>
          <p:cNvPr id="3" name="Рисунок 2" descr="image (768×768) — Яндекс.Браузер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19" t="21591" r="26211" b="7497"/>
          <a:stretch/>
        </p:blipFill>
        <p:spPr>
          <a:xfrm>
            <a:off x="1382121" y="1700808"/>
            <a:ext cx="626469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82121" y="620688"/>
            <a:ext cx="6264696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92696"/>
            <a:ext cx="5796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правильно подкармливать птиц зимой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0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4" t="10625" r="7425"/>
          <a:stretch/>
        </p:blipFill>
        <p:spPr>
          <a:xfrm>
            <a:off x="323528" y="332656"/>
            <a:ext cx="8568952" cy="61926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5689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Ознакомление с миром природы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1412776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 окружающем мире , </a:t>
            </a:r>
          </a:p>
          <a:p>
            <a:r>
              <a:rPr lang="ru-RU" dirty="0" smtClean="0"/>
              <a:t>мы познакомились с теми птичками, которые живут </a:t>
            </a:r>
          </a:p>
          <a:p>
            <a:r>
              <a:rPr lang="ru-RU" dirty="0" smtClean="0"/>
              <a:t>рядом с нами зимой.</a:t>
            </a:r>
          </a:p>
          <a:p>
            <a:r>
              <a:rPr lang="ru-RU" dirty="0" smtClean="0"/>
              <a:t>Узнали, что в морозные дни им как никогда нужна наша забота: им нужны специальные домики-кормушки, куда мы с мамой и папой будем насыпать корм.</a:t>
            </a:r>
            <a:endParaRPr lang="ru-RU" dirty="0"/>
          </a:p>
        </p:txBody>
      </p:sp>
      <p:pic>
        <p:nvPicPr>
          <p:cNvPr id="6" name="Рисунок 5" descr="6xjR68h8RNw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000108"/>
            <a:ext cx="4357718" cy="5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4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8" t="10056" r="8485"/>
          <a:stretch/>
        </p:blipFill>
        <p:spPr>
          <a:xfrm>
            <a:off x="251520" y="404664"/>
            <a:ext cx="8568952" cy="62646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7" y="4077072"/>
            <a:ext cx="3852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занятиях по лепке, мы «готовили»</a:t>
            </a:r>
          </a:p>
          <a:p>
            <a:r>
              <a:rPr lang="ru-RU" dirty="0" smtClean="0"/>
              <a:t> птичкам угощенье – сочные ягодки, </a:t>
            </a:r>
          </a:p>
          <a:p>
            <a:r>
              <a:rPr lang="ru-RU" dirty="0" smtClean="0"/>
              <a:t>тем самым закрепляли навыки </a:t>
            </a:r>
          </a:p>
          <a:p>
            <a:r>
              <a:rPr lang="ru-RU" dirty="0" smtClean="0"/>
              <a:t>изготовления предметов круглой </a:t>
            </a:r>
          </a:p>
          <a:p>
            <a:r>
              <a:rPr lang="ru-RU" dirty="0" smtClean="0"/>
              <a:t>формы.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908720"/>
            <a:ext cx="381642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УДОЖЕСТВЕННО-ЭСТЕТИЧЕСКОЕ РАЗВИТИЕ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Лепка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YbNlHgyuFb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642918"/>
            <a:ext cx="3857652" cy="3286148"/>
          </a:xfrm>
          <a:prstGeom prst="rect">
            <a:avLst/>
          </a:prstGeom>
        </p:spPr>
      </p:pic>
      <p:pic>
        <p:nvPicPr>
          <p:cNvPr id="9" name="Рисунок 8" descr="VeZB-mdVKc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2571744"/>
            <a:ext cx="3503619" cy="38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01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nter-background-with-snowflakes-1512409324fMw.jpg (1920×1080) —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4" t="10625" r="7273"/>
          <a:stretch/>
        </p:blipFill>
        <p:spPr>
          <a:xfrm>
            <a:off x="251520" y="332656"/>
            <a:ext cx="8640960" cy="61926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08104" y="2269874"/>
            <a:ext cx="2160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«Детки, </a:t>
            </a:r>
            <a:r>
              <a:rPr lang="ru-RU" dirty="0"/>
              <a:t>крошки собирайте,</a:t>
            </a:r>
          </a:p>
          <a:p>
            <a:r>
              <a:rPr lang="ru-RU" dirty="0"/>
              <a:t>И в кормушки насыпайте.</a:t>
            </a:r>
          </a:p>
          <a:p>
            <a:r>
              <a:rPr lang="ru-RU" dirty="0"/>
              <a:t>Пусть ликуют птички,</a:t>
            </a:r>
          </a:p>
          <a:p>
            <a:r>
              <a:rPr lang="ru-RU" dirty="0"/>
              <a:t>Воробьи, </a:t>
            </a:r>
            <a:r>
              <a:rPr lang="ru-RU" dirty="0" smtClean="0"/>
              <a:t>синички.»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8737" y="620688"/>
            <a:ext cx="81183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Теперь у нас есть своя </a:t>
            </a:r>
            <a:r>
              <a:rPr lang="ru-RU" sz="24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маленькая традиция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осле завтрака, мы собираем крошки для птичек.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8480" y="3892501"/>
            <a:ext cx="1764000" cy="2632843"/>
          </a:xfrm>
          <a:prstGeom prst="rect">
            <a:avLst/>
          </a:prstGeom>
        </p:spPr>
      </p:pic>
      <p:pic>
        <p:nvPicPr>
          <p:cNvPr id="8" name="Рисунок 7" descr="ul0Yy-b9QS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1643050"/>
            <a:ext cx="3857652" cy="45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07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456</Words>
  <Application>Microsoft Office PowerPoint</Application>
  <PresentationFormat>Экран (4:3)</PresentationFormat>
  <Paragraphs>83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ф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 Windows</cp:lastModifiedBy>
  <cp:revision>49</cp:revision>
  <dcterms:created xsi:type="dcterms:W3CDTF">2018-12-08T13:01:42Z</dcterms:created>
  <dcterms:modified xsi:type="dcterms:W3CDTF">2024-01-28T07:12:05Z</dcterms:modified>
</cp:coreProperties>
</file>