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8" r:id="rId6"/>
    <p:sldId id="269" r:id="rId7"/>
    <p:sldId id="271" r:id="rId8"/>
    <p:sldId id="284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8" r:id="rId20"/>
    <p:sldId id="286" r:id="rId21"/>
    <p:sldId id="287" r:id="rId22"/>
    <p:sldId id="28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A90F1-BC80-4262-BB04-0103C528D06E}" type="datetimeFigureOut">
              <a:rPr lang="ru-RU" smtClean="0"/>
              <a:pPr/>
              <a:t>пн 30.01.23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7CEE-BD86-4FCF-8DE4-F116D1CF4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5"/>
            <a:ext cx="7918648" cy="18002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 детский сад «Родничок» </a:t>
            </a:r>
            <a:br>
              <a:rPr lang="ru-RU" sz="2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</a:t>
            </a:r>
            <a:r>
              <a:rPr lang="ru-RU" sz="27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Елгань</a:t>
            </a:r>
            <a:r>
              <a:rPr lang="ru-RU" sz="2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Унинского</a:t>
            </a:r>
            <a:r>
              <a:rPr lang="ru-RU" sz="2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муниципального округа </a:t>
            </a:r>
            <a:br>
              <a:rPr lang="ru-RU" sz="2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Кировской области.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728" y="2551837"/>
            <a:ext cx="83005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Aharoni" pitchFamily="2" charset="-79"/>
              </a:rPr>
              <a:t>Проект: </a:t>
            </a:r>
          </a:p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Aharoni" pitchFamily="2" charset="-79"/>
              </a:rPr>
              <a:t> «Чудо – дерево рябина».  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788024" y="5805264"/>
            <a:ext cx="4136504" cy="697632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Бельтюкова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К.А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4509120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руппа от  1.5 – 3 лет.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345425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5451231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-171400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Продуктивная деятельность: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836712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Рисование: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 «Ветка рябины»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670345425215.jpg"/>
          <p:cNvPicPr>
            <a:picLocks noChangeAspect="1"/>
          </p:cNvPicPr>
          <p:nvPr/>
        </p:nvPicPr>
        <p:blipFill>
          <a:blip r:embed="rId3" cstate="print"/>
          <a:srcRect r="-196" b="12201"/>
          <a:stretch>
            <a:fillRect/>
          </a:stretch>
        </p:blipFill>
        <p:spPr>
          <a:xfrm>
            <a:off x="4160621" y="3356992"/>
            <a:ext cx="4983379" cy="3287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345175828.jpg"/>
          <p:cNvPicPr>
            <a:picLocks noChangeAspect="1"/>
          </p:cNvPicPr>
          <p:nvPr/>
        </p:nvPicPr>
        <p:blipFill>
          <a:blip r:embed="rId2" cstate="print"/>
          <a:srcRect t="8001" r="9401" b="27950"/>
          <a:stretch>
            <a:fillRect/>
          </a:stretch>
        </p:blipFill>
        <p:spPr>
          <a:xfrm>
            <a:off x="4067944" y="1052736"/>
            <a:ext cx="481276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70345175788.jpg"/>
          <p:cNvPicPr>
            <a:picLocks noChangeAspect="1"/>
          </p:cNvPicPr>
          <p:nvPr/>
        </p:nvPicPr>
        <p:blipFill>
          <a:blip r:embed="rId3" cstate="print"/>
          <a:srcRect l="19200" t="9051" r="20601" b="20600"/>
          <a:stretch>
            <a:fillRect/>
          </a:stretch>
        </p:blipFill>
        <p:spPr>
          <a:xfrm>
            <a:off x="467544" y="332655"/>
            <a:ext cx="4032448" cy="6283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15816" y="188640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Лепка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«Рябиновые ягоды»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345175820.jpg"/>
          <p:cNvPicPr>
            <a:picLocks noChangeAspect="1"/>
          </p:cNvPicPr>
          <p:nvPr/>
        </p:nvPicPr>
        <p:blipFill>
          <a:blip r:embed="rId2" cstate="print"/>
          <a:srcRect l="12201" t="3801" r="26200" b="8001"/>
          <a:stretch>
            <a:fillRect/>
          </a:stretch>
        </p:blipFill>
        <p:spPr>
          <a:xfrm>
            <a:off x="683568" y="260648"/>
            <a:ext cx="3312368" cy="6323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70345175740.jpg"/>
          <p:cNvPicPr>
            <a:picLocks noChangeAspect="1"/>
          </p:cNvPicPr>
          <p:nvPr/>
        </p:nvPicPr>
        <p:blipFill>
          <a:blip r:embed="rId3" cstate="print"/>
          <a:srcRect l="10800" r="17801" b="10101"/>
          <a:stretch>
            <a:fillRect/>
          </a:stretch>
        </p:blipFill>
        <p:spPr>
          <a:xfrm>
            <a:off x="4283968" y="332656"/>
            <a:ext cx="3672408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70345175776.jpg"/>
          <p:cNvPicPr>
            <a:picLocks noChangeAspect="1"/>
          </p:cNvPicPr>
          <p:nvPr/>
        </p:nvPicPr>
        <p:blipFill>
          <a:blip r:embed="rId2" cstate="print"/>
          <a:srcRect l="13600" t="14300" r="16401" b="29000"/>
          <a:stretch>
            <a:fillRect/>
          </a:stretch>
        </p:blipFill>
        <p:spPr>
          <a:xfrm>
            <a:off x="4810185" y="1700808"/>
            <a:ext cx="4333815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670345175721.jpg"/>
          <p:cNvPicPr>
            <a:picLocks noChangeAspect="1"/>
          </p:cNvPicPr>
          <p:nvPr/>
        </p:nvPicPr>
        <p:blipFill>
          <a:blip r:embed="rId3" cstate="print"/>
          <a:srcRect r="142" b="18500"/>
          <a:stretch>
            <a:fillRect/>
          </a:stretch>
        </p:blipFill>
        <p:spPr>
          <a:xfrm>
            <a:off x="323528" y="260648"/>
            <a:ext cx="4537345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632848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Изготовление рябиновых бус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670345227893.jpg"/>
          <p:cNvPicPr>
            <a:picLocks noChangeAspect="1"/>
          </p:cNvPicPr>
          <p:nvPr/>
        </p:nvPicPr>
        <p:blipFill>
          <a:blip r:embed="rId2" cstate="print"/>
          <a:srcRect t="18500" r="-1769"/>
          <a:stretch>
            <a:fillRect/>
          </a:stretch>
        </p:blipFill>
        <p:spPr>
          <a:xfrm>
            <a:off x="179512" y="1052736"/>
            <a:ext cx="459574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703452278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844824"/>
            <a:ext cx="4428482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3452278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2965263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703452278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620688"/>
            <a:ext cx="3039271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пкпп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844824"/>
            <a:ext cx="3530770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ус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2972215" cy="402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длоддщгш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700808"/>
            <a:ext cx="3600400" cy="467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ркноуен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04664"/>
            <a:ext cx="3209836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Угощение детей рябиновым вареньем и компотом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1670345304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3325368" cy="4248472"/>
          </a:xfrm>
          <a:prstGeom prst="rect">
            <a:avLst/>
          </a:prstGeom>
        </p:spPr>
      </p:pic>
      <p:pic>
        <p:nvPicPr>
          <p:cNvPr id="6" name="Рисунок 5" descr="1670345140474 (1).jpg"/>
          <p:cNvPicPr>
            <a:picLocks noChangeAspect="1"/>
          </p:cNvPicPr>
          <p:nvPr/>
        </p:nvPicPr>
        <p:blipFill>
          <a:blip r:embed="rId3" cstate="print"/>
          <a:srcRect r="-1799" b="18500"/>
          <a:stretch>
            <a:fillRect/>
          </a:stretch>
        </p:blipFill>
        <p:spPr>
          <a:xfrm>
            <a:off x="3563888" y="1052736"/>
            <a:ext cx="5236046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345140485.jpg"/>
          <p:cNvPicPr>
            <a:picLocks noChangeAspect="1"/>
          </p:cNvPicPr>
          <p:nvPr/>
        </p:nvPicPr>
        <p:blipFill>
          <a:blip r:embed="rId2" cstate="print"/>
          <a:srcRect t="11151" r="2401" b="14300"/>
          <a:stretch>
            <a:fillRect/>
          </a:stretch>
        </p:blipFill>
        <p:spPr>
          <a:xfrm>
            <a:off x="1547664" y="188640"/>
            <a:ext cx="6336704" cy="6453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тение.PNG"/>
          <p:cNvPicPr>
            <a:picLocks noChangeAspect="1"/>
          </p:cNvPicPr>
          <p:nvPr/>
        </p:nvPicPr>
        <p:blipFill>
          <a:blip r:embed="rId2" cstate="print"/>
          <a:srcRect r="3390" b="20315"/>
          <a:stretch>
            <a:fillRect/>
          </a:stretch>
        </p:blipFill>
        <p:spPr>
          <a:xfrm>
            <a:off x="1403647" y="404664"/>
            <a:ext cx="5627077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459432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2160240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Ярко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ягодки горят,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 меня они глядят!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Что за чудная картина?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		Это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дерево - рябина!       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. Сибирцев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20913_18253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11714" r="2238"/>
          <a:stretch>
            <a:fillRect/>
          </a:stretch>
        </p:blipFill>
        <p:spPr>
          <a:xfrm>
            <a:off x="179512" y="602247"/>
            <a:ext cx="4256878" cy="534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351701574.jpg"/>
          <p:cNvPicPr>
            <a:picLocks noChangeAspect="1"/>
          </p:cNvPicPr>
          <p:nvPr/>
        </p:nvPicPr>
        <p:blipFill>
          <a:blip r:embed="rId2" cstate="print"/>
          <a:srcRect t="14300" r="2587" b="5901"/>
          <a:stretch>
            <a:fillRect/>
          </a:stretch>
        </p:blipFill>
        <p:spPr>
          <a:xfrm>
            <a:off x="1691679" y="404664"/>
            <a:ext cx="5832649" cy="6345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norm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Консультация для родителей «О рябине».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norm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Музыкальное развлечение в гости к Рябинке.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апоаово.PNG"/>
          <p:cNvPicPr>
            <a:picLocks noChangeAspect="1"/>
          </p:cNvPicPr>
          <p:nvPr/>
        </p:nvPicPr>
        <p:blipFill>
          <a:blip r:embed="rId2" cstate="print"/>
          <a:srcRect l="32750" t="2757" r="1385" b="703"/>
          <a:stretch>
            <a:fillRect/>
          </a:stretch>
        </p:blipFill>
        <p:spPr>
          <a:xfrm>
            <a:off x="0" y="1052736"/>
            <a:ext cx="4053897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дапонегонш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2204864"/>
            <a:ext cx="523654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2492896"/>
            <a:ext cx="67687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7416" y="2276872"/>
            <a:ext cx="5256584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u="sng" dirty="0" smtClean="0"/>
              <a:t> </a:t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35730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3068960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Прогулка – наблюдение</a:t>
            </a:r>
            <a:endParaRPr lang="ru-RU" sz="2400" dirty="0"/>
          </a:p>
        </p:txBody>
      </p:sp>
      <p:pic>
        <p:nvPicPr>
          <p:cNvPr id="6" name="Рисунок 5" descr="1670343636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4464496" cy="6210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3284984"/>
            <a:ext cx="4536504" cy="115212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П/и: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«Найди рябину»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Рисунок 3" descr="16703435289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4752528" cy="6311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76056" y="2276872"/>
            <a:ext cx="4390256" cy="13955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Сбор ягод рябины.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6703436362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5401691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Беседа: «Что мы знаем о дереве рябине?»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рябинкааа.PNG"/>
          <p:cNvPicPr>
            <a:picLocks noChangeAspect="1"/>
          </p:cNvPicPr>
          <p:nvPr/>
        </p:nvPicPr>
        <p:blipFill>
          <a:blip r:embed="rId2" cstate="print"/>
          <a:srcRect t="2427" r="1922" b="2427"/>
          <a:stretch>
            <a:fillRect/>
          </a:stretch>
        </p:blipFill>
        <p:spPr>
          <a:xfrm>
            <a:off x="1403648" y="1340768"/>
            <a:ext cx="6840760" cy="5029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2708920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Рассматривание 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иллюстраций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670345336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752528" cy="6311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Дидактическая игра: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«Сложи картинку».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16705833629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307903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6705833629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124744"/>
            <a:ext cx="2228818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670583363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980728"/>
            <a:ext cx="3187227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93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Муниципальное бюджетное дошкольное образовательное учреждение детский сад «Родничок»  с. Елгань Унинского муниципального округа   Кировской области.  </vt:lpstr>
      <vt:lpstr>            Ярко ягодки горят, На меня они глядят! Что за чудная картина?                       Это дерево - рябина!        В. Сибирцев </vt:lpstr>
      <vt:lpstr>Слайд 3</vt:lpstr>
      <vt:lpstr>              </vt:lpstr>
      <vt:lpstr>П/и:  «Найди рябину» </vt:lpstr>
      <vt:lpstr>Сбор ягод рябины. </vt:lpstr>
      <vt:lpstr>Беседа: «Что мы знаем о дереве рябине?» </vt:lpstr>
      <vt:lpstr>Рассматривание   иллюстраций</vt:lpstr>
      <vt:lpstr>Дидактическая игра: «Сложи картинку». </vt:lpstr>
      <vt:lpstr>     Продуктивная деятельность:</vt:lpstr>
      <vt:lpstr>Слайд 11</vt:lpstr>
      <vt:lpstr>Слайд 12</vt:lpstr>
      <vt:lpstr>Слайд 13</vt:lpstr>
      <vt:lpstr>Изготовление рябиновых бус </vt:lpstr>
      <vt:lpstr>Слайд 15</vt:lpstr>
      <vt:lpstr>Слайд 16</vt:lpstr>
      <vt:lpstr>Угощение детей рябиновым вареньем и компотом </vt:lpstr>
      <vt:lpstr>Слайд 18</vt:lpstr>
      <vt:lpstr>Чтение художественной литературы </vt:lpstr>
      <vt:lpstr>Консультация для родителей «О рябине». </vt:lpstr>
      <vt:lpstr>Музыкальное развлечение в гости к Рябинке. 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«Родничок»  с. Елгань Унинского муниципального округа   Кировской области.</dc:title>
  <dc:creator>Пользователь</dc:creator>
  <cp:lastModifiedBy>Пользователь</cp:lastModifiedBy>
  <cp:revision>47</cp:revision>
  <dcterms:created xsi:type="dcterms:W3CDTF">2022-09-14T17:47:32Z</dcterms:created>
  <dcterms:modified xsi:type="dcterms:W3CDTF">2023-01-30T11:07:31Z</dcterms:modified>
</cp:coreProperties>
</file>