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81" r:id="rId4"/>
    <p:sldId id="260" r:id="rId5"/>
    <p:sldId id="289" r:id="rId6"/>
    <p:sldId id="290" r:id="rId7"/>
    <p:sldId id="280" r:id="rId8"/>
    <p:sldId id="261" r:id="rId9"/>
    <p:sldId id="284" r:id="rId10"/>
    <p:sldId id="282" r:id="rId11"/>
    <p:sldId id="285" r:id="rId12"/>
    <p:sldId id="286" r:id="rId13"/>
    <p:sldId id="288" r:id="rId14"/>
    <p:sldId id="296" r:id="rId15"/>
    <p:sldId id="292" r:id="rId16"/>
    <p:sldId id="294" r:id="rId17"/>
    <p:sldId id="287" r:id="rId18"/>
    <p:sldId id="295" r:id="rId19"/>
    <p:sldId id="293" r:id="rId20"/>
    <p:sldId id="291" r:id="rId21"/>
    <p:sldId id="269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2525-B24A-4D84-AC04-4BD012CD777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3644-F352-4C46-AA0D-FCC56ED87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43644-F352-4C46-AA0D-FCC56ED877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9D303D-7842-4D7D-8BD9-4CD91212D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4787741"/>
            <a:ext cx="376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Подготовили воспитатели</a:t>
            </a:r>
          </a:p>
          <a:p>
            <a:r>
              <a:rPr lang="ru-RU" dirty="0"/>
              <a:t>старше-подготовительной группы:</a:t>
            </a:r>
          </a:p>
          <a:p>
            <a:r>
              <a:rPr lang="ru-RU" dirty="0" err="1"/>
              <a:t>С.В.Поворотова</a:t>
            </a:r>
            <a:r>
              <a:rPr lang="ru-RU" dirty="0"/>
              <a:t>  , Е.Л.Иванова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3266" y="1885773"/>
            <a:ext cx="68214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мини-музея открытки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«МУЗЕЙ ОТКРЫТКИ»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Вид проекта:  долгосрочный.</a:t>
            </a:r>
          </a:p>
          <a:p>
            <a:pPr algn="ctr"/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5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детский сад №5 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11320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23E8EC-47BD-462D-947A-140FABD13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D5FC0-C538-4AD2-9687-201B29EE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845"/>
            <a:ext cx="8229600" cy="9681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Этапы реализации проекта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C34DB8F-1357-4632-BB97-CA1EB11E1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67383"/>
              </p:ext>
            </p:extLst>
          </p:nvPr>
        </p:nvGraphicFramePr>
        <p:xfrm>
          <a:off x="184733" y="672199"/>
          <a:ext cx="8779755" cy="6140521"/>
        </p:xfrm>
        <a:graphic>
          <a:graphicData uri="http://schemas.openxmlformats.org/drawingml/2006/table">
            <a:tbl>
              <a:tblPr firstRow="1" firstCol="1" bandRow="1"/>
              <a:tblGrid>
                <a:gridCol w="2043357">
                  <a:extLst>
                    <a:ext uri="{9D8B030D-6E8A-4147-A177-3AD203B41FA5}">
                      <a16:colId xmlns:a16="http://schemas.microsoft.com/office/drawing/2014/main" val="2687596084"/>
                    </a:ext>
                  </a:extLst>
                </a:gridCol>
                <a:gridCol w="5656278">
                  <a:extLst>
                    <a:ext uri="{9D8B030D-6E8A-4147-A177-3AD203B41FA5}">
                      <a16:colId xmlns:a16="http://schemas.microsoft.com/office/drawing/2014/main" val="765328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53867780"/>
                    </a:ext>
                  </a:extLst>
                </a:gridCol>
              </a:tblGrid>
              <a:tr h="2289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58031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 теме «Поздравляем»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поздравительными открытками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38723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 теме «Защитники Отечества»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открытками, посвященным дню Защитника Отечества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425668"/>
                  </a:ext>
                </a:extLst>
              </a:tr>
              <a:tr h="19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«Открытка для папы»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изготавливать поздравительную открытку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466700"/>
                  </a:ext>
                </a:extLst>
              </a:tr>
              <a:tr h="728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 ролевая игра «Почта».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Расширять представления и игровой опыт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детей.Формировать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умения передавать последовательность профессиональных действий работников почты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95675"/>
                  </a:ext>
                </a:extLst>
              </a:tr>
              <a:tr h="1468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почту с родителями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лото «Открытки из прошлого»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почтовым отделением родного города, его сотрудниками и сферой их деятельности. Закрепить правила безопасного поведения на улицах города. Воспитывать уважение к сотрудникам почты.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знание праздничных дат. Развивать память, наблюдательность, восприятие.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9731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 теме «Праздник 8 марта»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открытками «8 Марта»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02299"/>
                  </a:ext>
                </a:extLst>
              </a:tr>
              <a:tr h="19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«Открытка для мамы»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изготавливать поздравительную открытку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18845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 теме «Природа в открытке»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 открытками, их видами, отличиями открытки от картинки, фотографии.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88786"/>
                  </a:ext>
                </a:extLst>
              </a:tr>
              <a:tr h="19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«Пасхальная открытка»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изготавливать поздравительную открытку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114517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 теме «День Победы»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Воспитание чувства патриотизма, интереса, уважения и любви к Родине, её истории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64480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«Открытка к Дню Победы»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Развитие творческих способностей через совместную деятельность со взрослыми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56011"/>
                  </a:ext>
                </a:extLst>
              </a:tr>
              <a:tr h="60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 мини-музея перед педагогическим коллективом.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Итоговый педсовет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</a:p>
                  </a:txBody>
                  <a:tcPr marL="60893" marR="60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60618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1C1468F-99AC-4E6D-AFB5-1D428862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41055F-9468-4AE7-A719-17230399E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F6F4DC-EDFA-420F-B581-3DCDB8F08B76}"/>
              </a:ext>
            </a:extLst>
          </p:cNvPr>
          <p:cNvSpPr/>
          <p:nvPr/>
        </p:nvSpPr>
        <p:spPr>
          <a:xfrm>
            <a:off x="395536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Результативность проекта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 группе оформлен «Музей открытки»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21FC9F-5A06-42E4-89B3-9EE693622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7" y="1598514"/>
            <a:ext cx="5574845" cy="418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74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DEE14-B209-48CE-B14B-4065B239A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7F064C-163C-4331-AE5A-1E35F8BE5010}"/>
              </a:ext>
            </a:extLst>
          </p:cNvPr>
          <p:cNvSpPr/>
          <p:nvPr/>
        </p:nvSpPr>
        <p:spPr>
          <a:xfrm>
            <a:off x="456373" y="3047109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Собраны папки по темам «День рождения», «День матери, 8 Марта», «День защитника Отечества, «Новый год», «Поздравляю», «С днём рождения», «Города», «Природа, животные», «Нижний Новгород», «С бракосочетанием», «Мир, труд, май», «Разное»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F4387-F733-4B86-96D5-A5ECE93DB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3225" r="1907" b="14301"/>
          <a:stretch/>
        </p:blipFill>
        <p:spPr>
          <a:xfrm>
            <a:off x="587696" y="1012141"/>
            <a:ext cx="2732125" cy="1571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E0DF09-70BB-4CCE-8C17-2C0A188460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r="6991" b="10500"/>
          <a:stretch/>
        </p:blipFill>
        <p:spPr>
          <a:xfrm rot="16200000">
            <a:off x="1606603" y="3759653"/>
            <a:ext cx="1844947" cy="253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F387F-FE41-4713-ADC9-999979E2EB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5252" b="9050"/>
          <a:stretch/>
        </p:blipFill>
        <p:spPr>
          <a:xfrm rot="16200000">
            <a:off x="4013437" y="883291"/>
            <a:ext cx="1888879" cy="214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861E0F-2D70-42A2-A2FB-F049BE453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1701" r="6650" b="3800"/>
          <a:stretch/>
        </p:blipFill>
        <p:spPr>
          <a:xfrm rot="16200000">
            <a:off x="5464972" y="3710077"/>
            <a:ext cx="1844946" cy="263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51F0A1-00F8-4796-91A7-44A5255B8D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53" y="1008112"/>
            <a:ext cx="181776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D7EBE3-57F1-4F44-9AFE-39809C85D60B}"/>
              </a:ext>
            </a:extLst>
          </p:cNvPr>
          <p:cNvSpPr txBox="1"/>
          <p:nvPr/>
        </p:nvSpPr>
        <p:spPr>
          <a:xfrm>
            <a:off x="6387445" y="3540987"/>
            <a:ext cx="241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Литературные произведения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041C7-8E3F-4A96-9158-65E08096C58C}"/>
              </a:ext>
            </a:extLst>
          </p:cNvPr>
          <p:cNvSpPr txBox="1"/>
          <p:nvPr/>
        </p:nvSpPr>
        <p:spPr>
          <a:xfrm>
            <a:off x="4820606" y="6067708"/>
            <a:ext cx="3133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Альбом «История почтовой открытки»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69D2B-537B-4BD4-B215-FCB7B8AC386A}"/>
              </a:ext>
            </a:extLst>
          </p:cNvPr>
          <p:cNvSpPr txBox="1"/>
          <p:nvPr/>
        </p:nvSpPr>
        <p:spPr>
          <a:xfrm>
            <a:off x="661756" y="6043316"/>
            <a:ext cx="411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Наборы открыток: «Нижегородский театр драмы», </a:t>
            </a:r>
          </a:p>
          <a:p>
            <a:r>
              <a:rPr lang="ru-RU" sz="1400" dirty="0"/>
              <a:t>«Город мастеров», «С днём любви»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7D2A9-7781-43D8-B18F-560C8C307C40}"/>
              </a:ext>
            </a:extLst>
          </p:cNvPr>
          <p:cNvSpPr txBox="1"/>
          <p:nvPr/>
        </p:nvSpPr>
        <p:spPr>
          <a:xfrm>
            <a:off x="2257962" y="166679"/>
            <a:ext cx="503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Экспонаты музея открытки</a:t>
            </a:r>
          </a:p>
        </p:txBody>
      </p:sp>
    </p:spTree>
    <p:extLst>
      <p:ext uri="{BB962C8B-B14F-4D97-AF65-F5344CB8AC3E}">
        <p14:creationId xmlns:p14="http://schemas.microsoft.com/office/powerpoint/2010/main" val="53045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D7DEE-BBE4-4C5A-87B6-AC49AD2C8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8D7A7A-1649-4EAA-A96D-079D0281E51C}"/>
              </a:ext>
            </a:extLst>
          </p:cNvPr>
          <p:cNvSpPr/>
          <p:nvPr/>
        </p:nvSpPr>
        <p:spPr>
          <a:xfrm>
            <a:off x="1700808" y="188640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Экспозиция приуроченная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 «Новому году»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A0027E-EF62-4648-BC73-D30956967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9003"/>
          <a:stretch/>
        </p:blipFill>
        <p:spPr>
          <a:xfrm>
            <a:off x="1979712" y="1265858"/>
            <a:ext cx="5184576" cy="52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65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41C90-7898-4A69-B314-F8A7A5381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618C54-DBB9-4544-8CE9-8EDD4E4DB00F}"/>
              </a:ext>
            </a:extLst>
          </p:cNvPr>
          <p:cNvSpPr txBox="1"/>
          <p:nvPr/>
        </p:nvSpPr>
        <p:spPr>
          <a:xfrm>
            <a:off x="1750554" y="96666"/>
            <a:ext cx="56428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Экспозиция приуроченная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 «Дню защитника отечества»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1CBB02-6FCC-41A1-B4AF-A85FCD3FF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9792"/>
          <a:stretch/>
        </p:blipFill>
        <p:spPr>
          <a:xfrm>
            <a:off x="1980970" y="1173884"/>
            <a:ext cx="5182060" cy="5308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994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DEA1F-C588-4176-8A13-BB573D0AD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9D8DCE-60D1-4135-8140-1DCF31730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857" y="3233619"/>
            <a:ext cx="2216802" cy="295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3EB7FE-0DF1-41A5-96DB-42DFE5537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2476" y="753348"/>
            <a:ext cx="2216801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3B8E74-2FAC-4BAB-8A3D-3CE605B04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3560"/>
            <a:ext cx="2032183" cy="270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E6C38C-E965-4DD3-A42D-DA30623BCB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99" y="3111731"/>
            <a:ext cx="2032183" cy="270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65BAD3-DEEC-41DD-9467-60C127EA690B}"/>
              </a:ext>
            </a:extLst>
          </p:cNvPr>
          <p:cNvSpPr txBox="1"/>
          <p:nvPr/>
        </p:nvSpPr>
        <p:spPr>
          <a:xfrm>
            <a:off x="2883843" y="123899"/>
            <a:ext cx="331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Настольные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348008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1BEE05-F85B-4D48-808F-B670DA0CB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C38DC-E266-49CD-BE87-AF511A5FB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920465"/>
            <a:ext cx="7128792" cy="535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2F7FC-D533-46ED-8B89-5C8CF9A44796}"/>
              </a:ext>
            </a:extLst>
          </p:cNvPr>
          <p:cNvSpPr txBox="1"/>
          <p:nvPr/>
        </p:nvSpPr>
        <p:spPr>
          <a:xfrm>
            <a:off x="976376" y="167845"/>
            <a:ext cx="7639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Сюжетно-ролевая игра «Почта», «Семья»</a:t>
            </a:r>
          </a:p>
        </p:txBody>
      </p:sp>
    </p:spTree>
    <p:extLst>
      <p:ext uri="{BB962C8B-B14F-4D97-AF65-F5344CB8AC3E}">
        <p14:creationId xmlns:p14="http://schemas.microsoft.com/office/powerpoint/2010/main" val="314332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7AC520-6578-40DF-A11B-DFC27C243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FB0C5-007C-42FF-AED2-7BF9E6A07C8B}"/>
              </a:ext>
            </a:extLst>
          </p:cNvPr>
          <p:cNvSpPr txBox="1"/>
          <p:nvPr/>
        </p:nvSpPr>
        <p:spPr>
          <a:xfrm>
            <a:off x="119595" y="195464"/>
            <a:ext cx="890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Открытки к Новому году изготовленные детьми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01E68-1157-4F20-8082-7F244F885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" y="815338"/>
            <a:ext cx="3602046" cy="270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125DD0-840A-4871-B344-A37DE3CA2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48" y="815339"/>
            <a:ext cx="3602047" cy="270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00A82-33D2-4F86-BA3A-155BFEB59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39" y="3388896"/>
            <a:ext cx="4022121" cy="302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653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F9F73-3A2F-4463-BBD9-F29D49C71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68113-C9E1-458A-9598-0BEE40AE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750" r="10220" b="2750"/>
          <a:stretch/>
        </p:blipFill>
        <p:spPr>
          <a:xfrm rot="16200000">
            <a:off x="3986870" y="501546"/>
            <a:ext cx="3379100" cy="511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906918-390B-437E-B9AB-A7D11348FB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3854" b="2850"/>
          <a:stretch/>
        </p:blipFill>
        <p:spPr>
          <a:xfrm rot="16200000">
            <a:off x="6340786" y="4597805"/>
            <a:ext cx="1545274" cy="219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235FD-7E47-495B-A9F0-7CED146B8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9425" r="6315" b="4851"/>
          <a:stretch/>
        </p:blipFill>
        <p:spPr>
          <a:xfrm>
            <a:off x="3128564" y="4927562"/>
            <a:ext cx="2199638" cy="154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368920-550E-4AE4-B3C1-F92C9AC722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7451" r="8248" b="16400"/>
          <a:stretch/>
        </p:blipFill>
        <p:spPr>
          <a:xfrm rot="5400000">
            <a:off x="298292" y="1981283"/>
            <a:ext cx="2705521" cy="148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29ADD-739A-46C4-9192-E43A1A0BC0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4422" r="11446" b="11738"/>
          <a:stretch/>
        </p:blipFill>
        <p:spPr>
          <a:xfrm rot="5400000">
            <a:off x="793200" y="4769284"/>
            <a:ext cx="1797200" cy="148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CFC15E-F03B-432E-9B49-07C0DFA647D1}"/>
              </a:ext>
            </a:extLst>
          </p:cNvPr>
          <p:cNvSpPr/>
          <p:nvPr/>
        </p:nvSpPr>
        <p:spPr>
          <a:xfrm>
            <a:off x="726150" y="116632"/>
            <a:ext cx="7662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Открытки изготовленные детьми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 Новому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0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D0D1B-BD9C-41EF-AF0D-413F2E467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" y="-17831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B5C56-4C45-4135-9B92-8BFB9BF8B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31" y="3933056"/>
            <a:ext cx="3143806" cy="236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9EF5E-7FB4-467C-B45A-4DB9ADA67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143807" cy="236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35C2FE-A309-40EF-B4FC-D88670E9782B}"/>
              </a:ext>
            </a:extLst>
          </p:cNvPr>
          <p:cNvSpPr txBox="1"/>
          <p:nvPr/>
        </p:nvSpPr>
        <p:spPr>
          <a:xfrm>
            <a:off x="142496" y="264284"/>
            <a:ext cx="885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Изготовление открыток для пап «С днём защитника отечества»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B6F05-7AF8-4A57-AF29-144AF2A19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r="1519" b="18501"/>
          <a:stretch/>
        </p:blipFill>
        <p:spPr>
          <a:xfrm>
            <a:off x="2212543" y="1008064"/>
            <a:ext cx="4717393" cy="255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46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5F93A41-8FD3-42F6-BF53-DADCFD6E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3313"/>
          </a:xfrm>
        </p:spPr>
      </p:pic>
      <p:sp>
        <p:nvSpPr>
          <p:cNvPr id="5" name="Прямоугольник 4"/>
          <p:cNvSpPr/>
          <p:nvPr/>
        </p:nvSpPr>
        <p:spPr>
          <a:xfrm>
            <a:off x="5148064" y="692696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A2239-2ABC-4E46-B2E2-3C6D8A73D8AE}"/>
              </a:ext>
            </a:extLst>
          </p:cNvPr>
          <p:cNvSpPr txBox="1"/>
          <p:nvPr/>
        </p:nvSpPr>
        <p:spPr>
          <a:xfrm>
            <a:off x="4836072" y="894553"/>
            <a:ext cx="3947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мы можем украсить свою жизнь. А жаль, ведь некоторые из них, порой даже самые обычные, таят в себе много интересного</a:t>
            </a:r>
          </a:p>
          <a:p>
            <a:r>
              <a:rPr lang="ru-RU" dirty="0"/>
              <a:t>    Именно поэтому возникла идея создания коллекции открыток, которая несомненно своим созданием увлечет дошкольников, родителей и педагогов.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870594-C1A3-470A-8F30-87CAF5F02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860" y="561413"/>
            <a:ext cx="3017600" cy="4018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C802AE-73D0-4F1E-930E-B094E82E26EA}"/>
              </a:ext>
            </a:extLst>
          </p:cNvPr>
          <p:cNvSpPr/>
          <p:nvPr/>
        </p:nvSpPr>
        <p:spPr>
          <a:xfrm>
            <a:off x="2415861" y="287577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Актуальность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7758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24701-A669-4C74-A6C9-5146A812E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40F74-9304-4784-9CF8-1AEBB0066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9551" r="1908" b="26901"/>
          <a:stretch/>
        </p:blipFill>
        <p:spPr>
          <a:xfrm rot="10800000">
            <a:off x="530537" y="882627"/>
            <a:ext cx="440519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6A845-BE0A-4266-8329-62BAC5ADAB1A}"/>
              </a:ext>
            </a:extLst>
          </p:cNvPr>
          <p:cNvSpPr txBox="1"/>
          <p:nvPr/>
        </p:nvSpPr>
        <p:spPr>
          <a:xfrm>
            <a:off x="93559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Изготовление открыток для солдат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F900C-72CD-4BA8-AF81-378B2D90E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57" y="3508913"/>
            <a:ext cx="4572000" cy="250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79FF50-2F3E-4F05-B408-8DDBC2E02161}"/>
              </a:ext>
            </a:extLst>
          </p:cNvPr>
          <p:cNvSpPr txBox="1"/>
          <p:nvPr/>
        </p:nvSpPr>
        <p:spPr>
          <a:xfrm>
            <a:off x="185094" y="2771118"/>
            <a:ext cx="49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Открытки с поздравлением приуроченные к «Дню защитника отечества»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AF5AF-58CA-47BE-BDD7-0015AF89373B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C9266-EE4D-4C6B-8287-8FE310032284}"/>
              </a:ext>
            </a:extLst>
          </p:cNvPr>
          <p:cNvSpPr txBox="1"/>
          <p:nvPr/>
        </p:nvSpPr>
        <p:spPr>
          <a:xfrm>
            <a:off x="4483263" y="6017641"/>
            <a:ext cx="350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Открытки солдатам в госпиталь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B26A4-CE04-41F0-89CD-AB198B972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67" y="869152"/>
            <a:ext cx="3041613" cy="22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41AB9C-5538-4176-A65C-F8186E1C4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"/>
          <a:stretch/>
        </p:blipFill>
        <p:spPr>
          <a:xfrm>
            <a:off x="1197490" y="3544533"/>
            <a:ext cx="1923678" cy="247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317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F280CA-677F-47AE-9DCE-1142F5F5B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5" y="476672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За тот период, как действует наш «Музей открытки» в группе, наблюдается появление познавательного интереса практически у всех детей. Дети не только приносят открытки, но стараются с теплотой рассказать о ней, о том, кто подарил ее, прослеживается связь поколений.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Повысилась речевая активность: дети составляют описательные рассказы по открыткам, придумывают творческие истории о том “А что же может произойти дальше?” Все дети группы научились определять открытки прошлых и настоящих лет с помощью игры “Эксперты”. 50% детей могут рассказать о празднике, изображенного на открытке, его историю. Деятельность по коллекционированию включена и на занятиях по продуктивным видам деятельности: у детей развивается художественный вкус, они умеют самостоятельно составлять композицию. Если у ребенка в группе день рождение, дети обязательно, уже без напоминания, дарят открытки, сделанные своими руками. Дети стали более внимательными, заботливыми друг к другу и родственникам, более доброжелательно стали обращаться между собой.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Работа по данному проекту продолжается. Впереди нас с детьми ждёт </a:t>
            </a:r>
            <a:r>
              <a:rPr lang="ru-RU">
                <a:solidFill>
                  <a:srgbClr val="002060"/>
                </a:solidFill>
              </a:rPr>
              <a:t>много интересного.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888E5-5E5A-4343-8373-8BD9227C4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3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2D0AE-C320-4C5B-B608-587842B3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6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Новизна проекта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DC388-BB76-49E6-B084-56F6C4FF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5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Расширение кругозора посредством познавательно-исследовательской деятельности через создание музея открыток.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19DAD-C962-49B7-8E10-9743BF37E1A1}"/>
              </a:ext>
            </a:extLst>
          </p:cNvPr>
          <p:cNvSpPr txBox="1"/>
          <p:nvPr/>
        </p:nvSpPr>
        <p:spPr>
          <a:xfrm>
            <a:off x="421428" y="2162596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Цель проекта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  <a:p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/>
              <a:t>Вызвать интерес к истории возникновения открытки, к её исторической ценности из поколения в поколение и значимости открытки в настоящее время.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18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39BA7-8556-4810-8075-0E5E8851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BCDB0C-C30A-44B7-999C-E001DD426846}"/>
              </a:ext>
            </a:extLst>
          </p:cNvPr>
          <p:cNvSpPr/>
          <p:nvPr/>
        </p:nvSpPr>
        <p:spPr>
          <a:xfrm>
            <a:off x="607974" y="351032"/>
            <a:ext cx="7850226" cy="502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just" fontAlgn="base">
              <a:lnSpc>
                <a:spcPct val="115000"/>
              </a:lnSpc>
            </a:pPr>
            <a:endParaRPr lang="ru-RU" sz="32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расширять и углублять знания детей об истории появления открытки, к изменениям в разные временные периоды;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совершенствовать умения оперировать имеющимися знаниями, обобщать и делать выводы.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стимулировать интерес к исследовательской деятельности;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коммуникативных навыков и создавать условия для эмоционального, насыщенного, содержательного общения детей друг с другом в исследовательской деятельности.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истории своей страны, к семейным традициям.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6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AA3B14-0D9B-4CD8-8DAB-737106E04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1F647F-3349-495C-8F7A-AE72EBAEA80C}"/>
              </a:ext>
            </a:extLst>
          </p:cNvPr>
          <p:cNvSpPr/>
          <p:nvPr/>
        </p:nvSpPr>
        <p:spPr>
          <a:xfrm>
            <a:off x="719572" y="116632"/>
            <a:ext cx="7704856" cy="562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Этапы реализации проекта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(сентябрь 2023 г.)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проекта. Вызвать интерес детей к теме проекта.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целей, задач проекта и определение ожидаемых результатов.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плана — проекта «Музей открытки”.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данной работе родителей.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 подбор методического материала по теме.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открыток для музея.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 этап.  </a:t>
            </a: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 (октябрь – декабрь 2023 г.)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Уточнение представлений об истории открытки. Познакомить с историей появления первой открытки. Содействовать освоению знаний о появлении открытки к народным праздникам, как предмету человеческой культуры. Расширять словарный запас, продолжать учить детей строить диалогическую речь.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1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45C229-B4E5-4D9B-BC84-AA1BE59B2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C0411-B228-414B-BD1E-2AB6390D675D}"/>
              </a:ext>
            </a:extLst>
          </p:cNvPr>
          <p:cNvSpPr/>
          <p:nvPr/>
        </p:nvSpPr>
        <p:spPr>
          <a:xfrm>
            <a:off x="647564" y="188640"/>
            <a:ext cx="7848872" cy="625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Этапы реализации проекта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виде просмотра презентации и беседы «История почтовой открытки» - развивать любознательность и познавательные способности дошкольников.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«Открытки разные бывают» - расширять знания о разных открытках как об искусстве.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отечества» — формировать у детей старшего дошкольного возраста представления о музее, как хранилище истории.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Дидактические игры: лото «Открытки из прошлого», мемо «Открытки </a:t>
            </a:r>
            <a:r>
              <a:rPr lang="ru-RU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В.И.Зарубина</a:t>
            </a: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виде рисования. Иллюстрации открыток. Воспитывать интерес к оформлению открытки, поделки, уважение к традициям. Развивать фантазию, воображение, художественный вкус, моторику рук.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виде аппликации. Формировать умение изготавливать поздравительную открытку. Воспитывать культуру поведения и общения. 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3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BD20A9-730B-4368-B9CB-7E9D104CE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55576" y="404664"/>
            <a:ext cx="7812360" cy="336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Этапы реализации проекта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 fontAlgn="base">
              <a:lnSpc>
                <a:spcPct val="115000"/>
              </a:lnSpc>
            </a:pPr>
            <a:r>
              <a:rPr lang="ru-RU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этап.  Заключительный (январь - май 2024)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 в мини-музее «Путешествие в музей прошлого открытки», беседы для детей группы и родителей.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творческих работ – самодельные открытки.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праздничных открыток: «Моя валентинка», «Любимому папе», «Любимая мамочка моя" и т.п.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525B1A3-E50B-412D-9BE1-E9B7D8BB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49621C-961C-4995-83B3-391AA3BC7171}"/>
              </a:ext>
            </a:extLst>
          </p:cNvPr>
          <p:cNvSpPr/>
          <p:nvPr/>
        </p:nvSpPr>
        <p:spPr>
          <a:xfrm>
            <a:off x="457200" y="274638"/>
            <a:ext cx="8507288" cy="560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32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1.На основе систематизации и обобщении знаний дети накопят новые и полезные знания об истории возникновения открытки.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2.Расширят представления о разновидностях открыток.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3.Дети научатся концентрировать собственное внимание на определенных номинациях открыток.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4.Получат новые навыки и умения исследовательского поиска.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5.Творческая деятельность будет способствовать развитию творческих способностей, мелкой моторики, формированию умения анализировать.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6.Расширение кругозора старших дошкольников о видах и назначении открыток.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7.Продуктивное взаимодействие и заинтересованность в создании коллекции всех участников воспитательно-образовательного процесса: дети  - родители  -  воспитатели.</a:t>
            </a:r>
          </a:p>
        </p:txBody>
      </p:sp>
    </p:spTree>
    <p:extLst>
      <p:ext uri="{BB962C8B-B14F-4D97-AF65-F5344CB8AC3E}">
        <p14:creationId xmlns:p14="http://schemas.microsoft.com/office/powerpoint/2010/main" val="358382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D1B22-D6F6-4446-AD64-88557B97E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AB67C5B-FFB3-4B42-BCC2-4E626B6E4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98489"/>
              </p:ext>
            </p:extLst>
          </p:nvPr>
        </p:nvGraphicFramePr>
        <p:xfrm>
          <a:off x="197903" y="569404"/>
          <a:ext cx="8712968" cy="61409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6608">
                  <a:extLst>
                    <a:ext uri="{9D8B030D-6E8A-4147-A177-3AD203B41FA5}">
                      <a16:colId xmlns:a16="http://schemas.microsoft.com/office/drawing/2014/main" val="3368056988"/>
                    </a:ext>
                  </a:extLst>
                </a:gridCol>
                <a:gridCol w="5090511">
                  <a:extLst>
                    <a:ext uri="{9D8B030D-6E8A-4147-A177-3AD203B41FA5}">
                      <a16:colId xmlns:a16="http://schemas.microsoft.com/office/drawing/2014/main" val="3987662018"/>
                    </a:ext>
                  </a:extLst>
                </a:gridCol>
                <a:gridCol w="1395849">
                  <a:extLst>
                    <a:ext uri="{9D8B030D-6E8A-4147-A177-3AD203B41FA5}">
                      <a16:colId xmlns:a16="http://schemas.microsoft.com/office/drawing/2014/main" val="1252559730"/>
                    </a:ext>
                  </a:extLst>
                </a:gridCol>
              </a:tblGrid>
              <a:tr h="105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Мероприятие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Время проведения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2398191644"/>
                  </a:ext>
                </a:extLst>
              </a:tr>
              <a:tr h="10567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Подготовительный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74303"/>
                  </a:ext>
                </a:extLst>
              </a:tr>
              <a:tr h="326160">
                <a:tc>
                  <a:txBody>
                    <a:bodyPr/>
                    <a:lstStyle/>
                    <a:p>
                      <a:pPr marR="2286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Составление плана проекта «Музей открытки”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2402704569"/>
                  </a:ext>
                </a:extLst>
              </a:tr>
              <a:tr h="375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Родительское собрание (онлайн)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marR="228600"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Привлечь к данной работе родителей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1114474756"/>
                  </a:ext>
                </a:extLst>
              </a:tr>
              <a:tr h="375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Сбор информации и материалов для реализации проекта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marR="2286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Оформить в группе мини-музей «Музей открытки”</a:t>
                      </a:r>
                    </a:p>
                    <a:p>
                      <a:pPr marR="228600"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2277235200"/>
                  </a:ext>
                </a:extLst>
              </a:tr>
              <a:tr h="10567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Основной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21784"/>
                  </a:ext>
                </a:extLst>
              </a:tr>
              <a:tr h="105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«История почтовой открытки»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Познакомить детей с историей появления открытки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2839110684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Чтение произведений: М. Дружининой «Открытка»,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С. Я. Маршака «Почта».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Познакомить детей с новым произведением.</a:t>
                      </a:r>
                    </a:p>
                    <a:p>
                      <a:pPr marR="228600"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 умение внимательно слушать, понимать смысл произведения, отвечать на вопросы по содержанию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05001"/>
                  </a:ext>
                </a:extLst>
              </a:tr>
              <a:tr h="105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Рассматривание экспонатов музея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Расширять знания о разных открытках как об искусстве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Октябрь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3616493185"/>
                  </a:ext>
                </a:extLst>
              </a:tr>
              <a:tr h="21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Разучивание стихотворения Комаровой Н. В. «Открытка»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marR="228600"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Развивать память, выразительность речи, эмоциональность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41816"/>
                  </a:ext>
                </a:extLst>
              </a:tr>
              <a:tr h="217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Выставка «Образ животных в открытке»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Познакомить детей с открытками, их назначением, отличиями открытки от картинки, фотографии.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Ноябрь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26088"/>
                  </a:ext>
                </a:extLst>
              </a:tr>
              <a:tr h="1160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Выставка «Образ сказочных героев – Деда Мороза и Снегурочки в открытке»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Познакомить детей с новогодними открытками, их видами, назначением, отличиями открытки от картинки, фотографии.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34714" marR="347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5732122"/>
                  </a:ext>
                </a:extLst>
              </a:tr>
              <a:tr h="330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Дидактическая игра мемо «Открытки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В.И.Зарубина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Собрать как можно больше карточек и поразить всех своей феноменальной способностью запоминать.</a:t>
                      </a: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Декабрь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2379630914"/>
                  </a:ext>
                </a:extLst>
              </a:tr>
              <a:tr h="105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ОД «Новогодняя открытка»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Учить изготавливать поздравительную открытку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Декабрь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0" marB="0"/>
                </a:tc>
                <a:extLst>
                  <a:ext uri="{0D108BD9-81ED-4DB2-BD59-A6C34878D82A}">
                    <a16:rowId xmlns:a16="http://schemas.microsoft.com/office/drawing/2014/main" val="38278451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EB83C0-B5D2-48B5-ACEB-299129572002}"/>
              </a:ext>
            </a:extLst>
          </p:cNvPr>
          <p:cNvSpPr txBox="1"/>
          <p:nvPr/>
        </p:nvSpPr>
        <p:spPr>
          <a:xfrm>
            <a:off x="2195736" y="6049"/>
            <a:ext cx="503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Этапы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1497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1b387991cb8aedb1c3ee40f6c6f35edf2943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1450</Words>
  <Application>Microsoft Office PowerPoint</Application>
  <PresentationFormat>Экран (4:3)</PresentationFormat>
  <Paragraphs>172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Новизна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Света</cp:lastModifiedBy>
  <cp:revision>93</cp:revision>
  <dcterms:created xsi:type="dcterms:W3CDTF">2021-01-09T12:51:14Z</dcterms:created>
  <dcterms:modified xsi:type="dcterms:W3CDTF">2024-02-19T06:09:44Z</dcterms:modified>
</cp:coreProperties>
</file>