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0439EF-A254-4FF2-8A1C-BE30F72217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69C234-D03D-4EF2-A6EC-BB4AF27A63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80B4-5D7D-4CB7-AC34-F84C52CD7B04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629C06-B0D8-45EE-BD99-040E277371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DEA0DD-7BCA-44DD-88A4-D6078E781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340A4-FCD6-4CA9-9832-6DFD16784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64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4F755-AED2-4B4D-A766-90F16932CA1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1E35F-8AD6-4BB9-A699-3E528F9A7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51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AE31B-4C1F-4AB3-85A1-69483C18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121541-077B-4137-971F-1AF7D39D9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1DB5-3F0C-4502-8CB1-E4A23B2F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7A36-A64A-4687-B6D8-214D1C815488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56BE7-2C8D-4C4B-8EDB-9A24EADC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5897C-D290-4920-8853-5F2B5837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7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47566-F037-4ED5-8592-D8427198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2D6705-6C02-4A2E-825C-71D8B39A8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2D7D-07C9-4CE3-A0E4-DA53262D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61DE-E28B-431C-9CB8-D33A19E80414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92822C-2CF6-41E8-B9A5-A9C7F6D8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02DD6-A541-447F-BA37-4D092E0C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6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88DD07-D7E3-4986-A34C-23FB94234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7A2275-322E-4D91-95C0-AE1049566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62235-85F4-4194-AAE0-BABE04AB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950D-5E1F-451B-BD30-1AA6C502AE92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DBE2A-F83C-4EEB-B8AF-7798D9B3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8C0C7-383D-4831-99F0-EDC0CDFF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479B6-D075-4853-B83B-78D42DB7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218500-4597-4887-9F7D-222CFF5A5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0D1F5-4693-43D7-9560-77860099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3B3-E774-4900-B6A0-C40999EF3EC9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81871-6841-4931-A39D-F9A341B1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BD179F-6F0E-4467-8409-CC57C010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9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BDF65-E44E-4EAF-9EF1-D1699F33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475CB5-BDA4-464B-BD73-5C7FCDB4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A56ED-8001-4E27-AD68-A1B5C65B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4BB0-BE6E-4919-9931-F59B2F8414A0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C9DC60-7323-44AC-B598-0DAB257B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4AA2C-1C5E-4A7E-93F5-13524A69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9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85B3E-1D13-429D-88B9-20128ADD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98150-2025-48B2-BC61-026D6E75D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387547-F9D0-40FB-B890-57F77474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D6CA58-8220-4554-B335-1BC3E559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29EE-C6D5-4910-A8B7-83A99B3D01C4}" type="datetime1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0CD6E-FC07-40F1-9FAC-C7766CB2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E47B5-9341-4DF6-8371-6E1556D0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7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63734-1DF8-4FC5-B18D-DA72C5C1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817EC8-0E6A-46D4-B395-44C665E8B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7028A7-091B-4E3B-8651-28FA7774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E55F0D-0D95-4BCE-8E67-1CEBC62B9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8D4F93-81F6-4CE0-8025-CC23F3043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D12928-0BF5-44A1-9864-D98B210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C0FE-6CF2-4DAF-886C-45CAB9C8E12D}" type="datetime1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726ACA-8463-4CD2-ACAB-D9A78EE9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6B9CD4-79E4-427E-ADD7-2F3C3069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9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3D76B-1532-4914-868A-B3FBB08C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9AF652-805B-4E54-9FEE-D95D1AD2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F030-83B1-4607-8273-6175871FB528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156D34-8128-44C9-8720-318F002F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7A10F1-9C83-4D2F-9C23-F6804249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29D7B5-8DD9-4342-8B26-0BDE50C9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735-3D75-4F91-90AE-3B23551F0361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707407-FAEC-41EF-92C5-E40C55D5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E0B98E-D8A1-4206-B9D9-816F75D1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2079E-2BBC-4AD1-8E8D-9ECCBF01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5991D-FC0B-47FF-9A44-A0DAB202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B56E23-C02E-456A-BF76-6A7033957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0E219D-120A-4B88-815D-E930DC66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7C2C-4279-4B14-8838-831ABE054400}" type="datetime1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F61F8-B1CC-4544-9BB5-BA5384F0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B1CC3C-83C9-4BE2-B5F6-B2ED3BAB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72EEC-A1B2-4D3C-9530-58908B6C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1EE04B-F32A-4B8A-AE04-B21A43B9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9E0E9F-EA05-40E0-BF17-81BF4CFFF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1959C-BB34-4D17-849C-0443FDD9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47EA-9246-47B0-AC61-5FCAD04C555C}" type="datetime1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15D0D7-2B98-4535-8339-DAE5148D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9332A-39CE-48FE-9083-C1CBD5E6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3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54E48-76D9-4F53-824C-C60D4442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546FFF-CD90-4285-80B5-6CFD6662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AF40E-2456-43C6-A9B8-7F613C045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1FB3-A33E-4E80-AD8B-467F265866E7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5714F-C29E-4967-B4B6-E6B7084F5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82AF6-E867-4341-BE2E-BEF316C2D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2ED8-0AE7-425B-A1E7-5C7CE45E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5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E6CD80-CBA3-48EB-AE0F-F5CDE3E2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3F6C4-14FD-4C8F-B1C6-EECAC829A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2663"/>
            <a:ext cx="9144000" cy="222819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Arial Black" panose="020B0A04020102020204" pitchFamily="34" charset="0"/>
              </a:rPr>
            </a:b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Техника Великой ПОБЕДЫ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7A3C5-2646-4E63-BFB4-F104C144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254" y="4960883"/>
            <a:ext cx="7840717" cy="1471447"/>
          </a:xfrm>
        </p:spPr>
        <p:txBody>
          <a:bodyPr/>
          <a:lstStyle/>
          <a:p>
            <a:r>
              <a:rPr lang="ru-RU" dirty="0"/>
              <a:t>Выполнила воспитатель Зайцева Ольга Викторовна</a:t>
            </a:r>
          </a:p>
          <a:p>
            <a:r>
              <a:rPr lang="ru-RU" dirty="0"/>
              <a:t>МДОУ детский сад «Соловушка»</a:t>
            </a:r>
          </a:p>
          <a:p>
            <a:r>
              <a:rPr lang="ru-RU" dirty="0"/>
              <a:t>поселок </a:t>
            </a:r>
            <a:r>
              <a:rPr lang="ru-RU" dirty="0" err="1"/>
              <a:t>Казанцевский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67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47A234-6B32-4726-805C-415FC4F45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48FC3-037F-432C-99E7-D87DAE02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897" y="365125"/>
            <a:ext cx="3838902" cy="58118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биплан-истребитель И-15.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месяцы Великой Отечественной войны именно на эти самолеты легла основная тяжесть борьбы с немецкой авиацией.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2A431F-AB82-4122-9EDE-FB55ACE61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4" y="1535380"/>
            <a:ext cx="5395529" cy="3530607"/>
          </a:xfrm>
        </p:spPr>
      </p:pic>
    </p:spTree>
    <p:extLst>
      <p:ext uri="{BB962C8B-B14F-4D97-AF65-F5344CB8AC3E}">
        <p14:creationId xmlns:p14="http://schemas.microsoft.com/office/powerpoint/2010/main" val="418631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4C83B-D573-4276-B478-28810EE0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6538D-2C8F-4E71-9E09-07AA59F3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738" y="365125"/>
            <a:ext cx="3492061" cy="581183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самолет, получивший название штурмовик Ил-2, предназначен для нанесения ударов на предельно малых высотах по наземным и морским целям. Для этого данные летательные аппараты оснащены всем комплексом вооружения: бомбардировочным, ракетным и артиллерийским.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535E86-0B28-432D-881F-A95C00FC8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47" y="1526629"/>
            <a:ext cx="6063101" cy="3488829"/>
          </a:xfrm>
        </p:spPr>
      </p:pic>
    </p:spTree>
    <p:extLst>
      <p:ext uri="{BB962C8B-B14F-4D97-AF65-F5344CB8AC3E}">
        <p14:creationId xmlns:p14="http://schemas.microsoft.com/office/powerpoint/2010/main" val="344394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E5F23-6780-4F83-860E-C1F50979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51813-F630-4D71-8C00-FE3C9EB1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3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F7A15-95ED-4072-9FE3-9366A444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752" y="840828"/>
            <a:ext cx="10082048" cy="53361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Советская Армия проявила необычайную силу и мощь духа в борьбе с фашистской Германией. Все силы были направлены на помощь фронту. Военные заводы и фабрики работали круглосуточно. Создавались и совершенствовались новые боевые машины, танки, самолеты, корабли, оружие.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Победу мы завоевали не только кровью и численным превосходством советских солдат, но и достигнутым военно-техническим превосходством</a:t>
            </a:r>
          </a:p>
        </p:txBody>
      </p:sp>
    </p:spTree>
    <p:extLst>
      <p:ext uri="{BB962C8B-B14F-4D97-AF65-F5344CB8AC3E}">
        <p14:creationId xmlns:p14="http://schemas.microsoft.com/office/powerpoint/2010/main" val="390918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AC319-0600-4D31-962A-48B23EE4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842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60EC4-79B2-4BA9-8F0A-000D65A16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1051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FC729C-7586-4829-B85B-FA1E8F45F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83172"/>
            <a:ext cx="9144000" cy="457462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познакомившись с военной техникой узнает о умении, творчестве людей, которые ковали победу всеми силами. Гордость и любовь к Советской Армии испытывает каждый человек.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ребенка расширяется кругозор, появляется мотивация познакомиться с другими моделями техники того нелегкого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31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BB66D0-6F3C-449C-BA47-85A82DA6B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76D62-6A05-4D72-874C-899B1C85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40435-89B0-427B-BFE8-35695B94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510" y="893379"/>
            <a:ext cx="9819290" cy="528358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техника  была изготовлена мной из картонных коробок и покрашена акриловыми красками.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Техника мобильна, трансформируема и экологически   безопасна.</a:t>
            </a:r>
          </a:p>
        </p:txBody>
      </p:sp>
    </p:spTree>
    <p:extLst>
      <p:ext uri="{BB962C8B-B14F-4D97-AF65-F5344CB8AC3E}">
        <p14:creationId xmlns:p14="http://schemas.microsoft.com/office/powerpoint/2010/main" val="240573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14560D-13B6-4172-86FE-1114C64C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6A239-6E0E-468D-AFA5-C2D45640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24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00D-07A6-42B2-A74D-260E8D8F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545"/>
            <a:ext cx="10515600" cy="511541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/>
              <a:t>СПАСИБО  ЗА 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12431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33B5F-D828-463C-A594-8C4A151B6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64C39-2106-4177-88BA-FE6CF6C2A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1944"/>
            <a:ext cx="9144000" cy="73572"/>
          </a:xfrm>
        </p:spPr>
        <p:txBody>
          <a:bodyPr>
            <a:normAutofit fontScale="90000"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6A718-3077-448C-935A-C2EA1E4D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03890"/>
            <a:ext cx="9144000" cy="5065986"/>
          </a:xfrm>
        </p:spPr>
        <p:txBody>
          <a:bodyPr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История не стоит на месте: меняется жизнь, рушится страна, возрождается вновь, а с ней меняемся и мы, но вечные ценности остаются ни смотря ни на что.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: любовь к Родине, патриотизм, умение сопереживать, сочувствовать. Память для того и существует, чтобы помнить, кому мы обязаны своей жизнью и благополучием, какой ценой мы все это получили.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Надо беречь и хранить свою историю. Уважать и преклоняться перед воинами и работниками тыла за героизм, стойкость, выносливость, проявленными ими в годы Великой Отечественной войны.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396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DF5F76-3637-4589-8695-69D2650A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42E75-9E49-4E2F-9FC3-E2A24DFA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93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11726-8034-4CB5-9C74-57494677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297"/>
            <a:ext cx="10515600" cy="536766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патриотические и нравственные начала у дошкольников старшего возраста через ознакомление с историей военной техники ВОВ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патриотизм, формировать чувство гордости за своих предков;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Родине;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 детей с военной техникой, которая помогла советской Армии отстоять победу </a:t>
            </a:r>
            <a:r>
              <a:rPr lang="ru-RU" dirty="0"/>
              <a:t>в Великой Отечественной войне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5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3D7CBD-45B1-49FE-8F89-3AE105899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E9B0D-5F46-4A5F-985C-03A6B871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428" y="365124"/>
            <a:ext cx="3807371" cy="600954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танк Т-34 – оказал огромное влияние на исход войны и на дальнейшее развитие мирового танкостроения. Благодаря совокупности своих боевых качеств Т-34 был признан многими специалистами и военными экспертами одним из лучших танков Второй мировой войны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8D7871-12CD-478C-A878-41DF09A56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67" y="637209"/>
            <a:ext cx="5951538" cy="4035972"/>
          </a:xfrm>
        </p:spPr>
      </p:pic>
    </p:spTree>
    <p:extLst>
      <p:ext uri="{BB962C8B-B14F-4D97-AF65-F5344CB8AC3E}">
        <p14:creationId xmlns:p14="http://schemas.microsoft.com/office/powerpoint/2010/main" val="269372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DFCA31-1A12-4AAB-B2A8-DE1FD7B28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95080-1025-4DD7-9E47-47C37ABA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891" y="548639"/>
            <a:ext cx="3894909" cy="562832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БМ-13 - это не просто техника, это ракетница «Катюша», которая изменила ход войны и стала настоящей артиллерийской легендой. «Катюшу» боялись все враги, ее любили все наши воины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E07874-2EF5-4956-8D13-890B10809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1" y="1555532"/>
            <a:ext cx="5927725" cy="3474442"/>
          </a:xfrm>
        </p:spPr>
      </p:pic>
    </p:spTree>
    <p:extLst>
      <p:ext uri="{BB962C8B-B14F-4D97-AF65-F5344CB8AC3E}">
        <p14:creationId xmlns:p14="http://schemas.microsoft.com/office/powerpoint/2010/main" val="401229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9C77E1-82AB-463B-A642-95FE3A097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CBA42-43D8-4DD5-882F-0861367E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692" y="365125"/>
            <a:ext cx="4352108" cy="58118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ГАЗ-ММ (полуторка) внесла огромный вклад в Победу, именно она чаще всего ходила по «дороге жизни» в первую зиму блокады Ленинграда. Эта машина доставляла в город продовольствие и эвакуировала больных и ослабевших ленинградцев, в основном – стариков и детей.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3EB14B-6675-47C7-AA22-661374561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1" y="1429407"/>
            <a:ext cx="5580993" cy="3832265"/>
          </a:xfrm>
        </p:spPr>
      </p:pic>
    </p:spTree>
    <p:extLst>
      <p:ext uri="{BB962C8B-B14F-4D97-AF65-F5344CB8AC3E}">
        <p14:creationId xmlns:p14="http://schemas.microsoft.com/office/powerpoint/2010/main" val="399937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3713EB-3856-4C92-8AEA-1352A6739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FCDF-7F44-4104-A601-46D213B1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14" y="365125"/>
            <a:ext cx="4887686" cy="58118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Пулемет «Максим», прошедший две мировые войны, Гражданскую, революционные события и Русско-японскую войну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надежной опорой наших стрелковых частей вплоть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конца Великой Отечественной.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A19BE2-18E5-40A4-89F9-950608D13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23" y="1599899"/>
            <a:ext cx="5023945" cy="3342289"/>
          </a:xfrm>
        </p:spPr>
      </p:pic>
    </p:spTree>
    <p:extLst>
      <p:ext uri="{BB962C8B-B14F-4D97-AF65-F5344CB8AC3E}">
        <p14:creationId xmlns:p14="http://schemas.microsoft.com/office/powerpoint/2010/main" val="10705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8076F4-5E4A-430A-A7D9-DA3AC766E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EF162-2A49-4BA9-A877-CDB59633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246" y="365125"/>
            <a:ext cx="4652554" cy="58118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ЗиС-44- это санитарный вариант ЗиС-5В. Его главное отличие заключается в замене бортовой платформы на деревянный кузов-фургон с боковыми окнами и красными крестами между ними.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 перевозить за раз четырех больных на носилках или 18 раненых в сидячем положении. Также  было место для медицинского персонала.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0A158C-402F-4006-84C7-2D65A0407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2" y="1573623"/>
            <a:ext cx="5268037" cy="3394841"/>
          </a:xfrm>
        </p:spPr>
      </p:pic>
    </p:spTree>
    <p:extLst>
      <p:ext uri="{BB962C8B-B14F-4D97-AF65-F5344CB8AC3E}">
        <p14:creationId xmlns:p14="http://schemas.microsoft.com/office/powerpoint/2010/main" val="387992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0FEB3-2FD6-4355-A208-489162F7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E3C1E-ECE2-4A11-971F-968E6250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538" y="365125"/>
            <a:ext cx="4711262" cy="58118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Автомобилем ГАЗ-61 во время Великой Отечественной войны пользовались в основном  видные деятели: маршалы и  генералы.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6DAE7C-E249-4A66-9AB9-76F4CCDA3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87" y="1950244"/>
            <a:ext cx="5109754" cy="2957512"/>
          </a:xfrm>
        </p:spPr>
      </p:pic>
    </p:spTree>
    <p:extLst>
      <p:ext uri="{BB962C8B-B14F-4D97-AF65-F5344CB8AC3E}">
        <p14:creationId xmlns:p14="http://schemas.microsoft.com/office/powerpoint/2010/main" val="3762133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583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Тема Office</vt:lpstr>
      <vt:lpstr>  Техника Великой ПОБЕДЫ</vt:lpstr>
      <vt:lpstr>Презентация PowerPoint</vt:lpstr>
      <vt:lpstr>Презентация PowerPoint</vt:lpstr>
      <vt:lpstr>Средний танк Т-34 – оказал огромное влияние на исход войны и на дальнейшее развитие мирового танкостроения. Благодаря совокупности своих боевых качеств Т-34 был признан многими специалистами и военными экспертами одним из лучших танков Второй мировой войны</vt:lpstr>
      <vt:lpstr>БМ-13 - это не просто техника, это ракетница «Катюша», которая изменила ход войны и стала настоящей артиллерийской легендой. «Катюшу» боялись все враги, ее любили все наши воины</vt:lpstr>
      <vt:lpstr>ГАЗ-ММ (полуторка) внесла огромный вклад в Победу, именно она чаще всего ходила по «дороге жизни» в первую зиму блокады Ленинграда. Эта машина доставляла в город продовольствие и эвакуировала больных и ослабевших ленинградцев, в основном – стариков и детей.</vt:lpstr>
      <vt:lpstr>Пулемет «Максим», прошедший две мировые войны, Гражданскую, революционные события и Русско-японскую войну  стал надежной опорой наших стрелковых частей вплоть  до конца Великой Отечественной.</vt:lpstr>
      <vt:lpstr>ЗиС-44- это санитарный вариант ЗиС-5В. Его главное отличие заключается в замене бортовой платформы на деревянный кузов-фургон с боковыми окнами и красными крестами между ними. ЗиС мог перевозить за раз четырех больных на носилках или 18 раненых в сидячем положении. Также  было место для медицинского персонала.</vt:lpstr>
      <vt:lpstr>Автомобилем ГАЗ-61 во время Великой Отечественной войны пользовались в основном  видные деятели: маршалы и  генералы.</vt:lpstr>
      <vt:lpstr>Советский биплан-истребитель И-15. В первые месяцы Великой Отечественной войны именно на эти самолеты легла основная тяжесть борьбы с немецкой авиацией.</vt:lpstr>
      <vt:lpstr>Боевой самолет, получивший название штурмовик Ил-2, предназначен для нанесения ударов на предельно малых высотах по наземным и морским целям. Для этого данные летательные аппараты оснащены всем комплексом вооружения: бомбардировочным, ракетным и артиллерийским.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Техника Великой ПОБЕДЫ</dc:title>
  <dc:creator>Анастасия</dc:creator>
  <cp:lastModifiedBy>Анастасия</cp:lastModifiedBy>
  <cp:revision>20</cp:revision>
  <cp:lastPrinted>2024-04-16T18:01:20Z</cp:lastPrinted>
  <dcterms:created xsi:type="dcterms:W3CDTF">2024-04-08T15:35:29Z</dcterms:created>
  <dcterms:modified xsi:type="dcterms:W3CDTF">2024-04-16T18:02:22Z</dcterms:modified>
</cp:coreProperties>
</file>